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A0A53-36D5-427A-BFA2-8062FC3FDEE8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7F5B-6663-4B7F-9791-68F2E95E3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652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A0A53-36D5-427A-BFA2-8062FC3FDEE8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47F5B-6663-4B7F-9791-68F2E95E3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391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в жизни и творчестве </a:t>
            </a:r>
            <a:br>
              <a:rPr lang="ru-RU" sz="44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А.С. Пушкина</a:t>
            </a:r>
            <a:br>
              <a:rPr lang="ru-RU" sz="44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84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«Капитанская дочка»</a:t>
            </a:r>
            <a:br>
              <a:rPr lang="ru-RU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mtClean="0"/>
              <a:t>с.105-113 читать, пересказывать.</a:t>
            </a:r>
            <a:br>
              <a:rPr lang="ru-RU" smtClean="0"/>
            </a:br>
            <a:r>
              <a:rPr lang="ru-RU" smtClean="0"/>
              <a:t>с. 216 вопросы к первой главе – выписать цитаты-ответы.</a:t>
            </a:r>
            <a:br>
              <a:rPr lang="ru-RU" smtClean="0"/>
            </a:b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766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Эпоха А.С. Пушкина</a:t>
            </a:r>
            <a:br>
              <a:rPr lang="ru-RU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3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463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Историзм в творчестве А.С. Пушкина</a:t>
            </a:r>
            <a:br>
              <a:rPr lang="ru-RU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3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810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Произведения А.С. Пушкина с исторической тематикой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493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Произведения А.С. Пушкина с исторической тематикой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635903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Путешествие по следам Емельяна Пугачева</a:t>
            </a:r>
            <a:br>
              <a:rPr lang="ru-RU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3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632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Сентябрь 1833</a:t>
            </a:r>
            <a:br>
              <a:rPr lang="ru-RU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3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24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«История пугачевского бунта»</a:t>
            </a:r>
            <a:br>
              <a:rPr lang="ru-RU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3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828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 Емельяна Пугачева</a:t>
            </a:r>
            <a:br>
              <a:rPr lang="ru-RU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3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798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История в жизни и творчестве  А.С. Пушкина </vt:lpstr>
      <vt:lpstr>Эпоха А.С. Пушкина </vt:lpstr>
      <vt:lpstr>Историзм в творчестве А.С. Пушкина </vt:lpstr>
      <vt:lpstr>Произведения А.С. Пушкина с исторической тематикой</vt:lpstr>
      <vt:lpstr>Произведения А.С. Пушкина с исторической тематикой</vt:lpstr>
      <vt:lpstr>Путешествие по следам Емельяна Пугачева </vt:lpstr>
      <vt:lpstr>Сентябрь 1833 </vt:lpstr>
      <vt:lpstr>«История пугачевского бунта» </vt:lpstr>
      <vt:lpstr>Образ Емельяна Пугачева </vt:lpstr>
      <vt:lpstr>«Капитанская дочка»  с.105-113 читать, пересказывать. с. 216 вопросы к первой главе – выписать цитаты-ответы.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в жизни и творчестве  А.С. Пушкина </dc:title>
  <dc:creator>asus</dc:creator>
  <cp:lastModifiedBy>asus</cp:lastModifiedBy>
  <cp:revision>1</cp:revision>
  <dcterms:created xsi:type="dcterms:W3CDTF">2015-01-13T12:03:17Z</dcterms:created>
  <dcterms:modified xsi:type="dcterms:W3CDTF">2015-01-13T12:03:17Z</dcterms:modified>
</cp:coreProperties>
</file>