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7" r:id="rId11"/>
    <p:sldId id="277" r:id="rId12"/>
    <p:sldId id="273" r:id="rId13"/>
    <p:sldId id="268" r:id="rId14"/>
    <p:sldId id="269" r:id="rId15"/>
    <p:sldId id="270" r:id="rId16"/>
    <p:sldId id="271" r:id="rId17"/>
    <p:sldId id="272" r:id="rId18"/>
    <p:sldId id="278" r:id="rId19"/>
    <p:sldId id="279" r:id="rId20"/>
    <p:sldId id="276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9" autoAdjust="0"/>
  </p:normalViewPr>
  <p:slideViewPr>
    <p:cSldViewPr>
      <p:cViewPr varScale="1">
        <p:scale>
          <a:sx n="42" d="100"/>
          <a:sy n="42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F599B-B69C-499D-BA00-D8F2C4C8A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248C7-1CC4-4140-BD3E-1C3257A56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C1D0-5103-4110-9218-4B2E8129458D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9449-A5E2-4BB8-ADFF-E2C2AF6E7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EEAC-631E-4B5B-92B5-B98FBF55041C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9449-A5E2-4BB8-ADFF-E2C2AF6E7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7A84-E571-46B3-BB02-C75A0A33C467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9449-A5E2-4BB8-ADFF-E2C2AF6E7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8789-8AAB-4C20-B85F-6E89CAE848C5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9449-A5E2-4BB8-ADFF-E2C2AF6E7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C8A7-B5C1-4B67-9013-9C1881413390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9449-A5E2-4BB8-ADFF-E2C2AF6E7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E31-8ECD-43EB-B854-ABA63FC6DE29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9449-A5E2-4BB8-ADFF-E2C2AF6E7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A5B-40AC-4C1C-8BB5-CEEE9C32FF45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9449-A5E2-4BB8-ADFF-E2C2AF6E7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E154-C717-4F2B-8F0A-CEF00FBAFD93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9449-A5E2-4BB8-ADFF-E2C2AF6E7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CF81-42AA-4716-98D1-7F1D7B4A5215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9449-A5E2-4BB8-ADFF-E2C2AF6E7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3534-13D7-4BA5-A443-5D4ACD0EF37A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9449-A5E2-4BB8-ADFF-E2C2AF6E7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B0E1-00B3-4CE6-8597-C94764945AC1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9449-A5E2-4BB8-ADFF-E2C2AF6E7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57B5C-87B7-46F9-A32D-C7806E92499D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E9449-A5E2-4BB8-ADFF-E2C2AF6E7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058152" cy="267178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Ункъабилеб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февраль.</a:t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ТЕМА:Предметияб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ц1ар </a:t>
            </a:r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такрар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гьаби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endParaRPr lang="ru-RU" b="1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dmin\Рабочий стол\картинки\image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929066"/>
            <a:ext cx="5072098" cy="2514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Ребусал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4" descr="цул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071810"/>
            <a:ext cx="3143272" cy="264320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Picture 5" descr="iмос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071810"/>
            <a:ext cx="3143272" cy="271464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Прямоугольник 7"/>
          <p:cNvSpPr/>
          <p:nvPr/>
        </p:nvSpPr>
        <p:spPr>
          <a:xfrm>
            <a:off x="4143372" y="3429000"/>
            <a:ext cx="96372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1500" b="1" i="1" u="none" dirty="0" smtClean="0">
                <a:solidFill>
                  <a:srgbClr val="FFFF00"/>
                </a:solidFill>
              </a:rPr>
              <a:t>а</a:t>
            </a:r>
            <a:endParaRPr lang="ru-RU" sz="11500" b="1" i="1" u="none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928670"/>
            <a:ext cx="756061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3600" b="1" dirty="0" err="1" smtClean="0">
                <a:ln/>
                <a:solidFill>
                  <a:schemeClr val="accent3"/>
                </a:solidFill>
              </a:rPr>
              <a:t>Цолъул</a:t>
            </a:r>
            <a:r>
              <a:rPr lang="ru-RU" sz="66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3600" b="1" dirty="0" err="1" smtClean="0">
                <a:ln/>
                <a:solidFill>
                  <a:schemeClr val="accent3"/>
                </a:solidFill>
              </a:rPr>
              <a:t>формаялъул</a:t>
            </a:r>
            <a:r>
              <a:rPr lang="ru-RU" sz="32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3600" b="1" dirty="0" err="1" smtClean="0">
                <a:ln/>
                <a:solidFill>
                  <a:schemeClr val="accent3"/>
                </a:solidFill>
              </a:rPr>
              <a:t>предметияб</a:t>
            </a:r>
            <a:r>
              <a:rPr lang="ru-RU" sz="66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3600" b="1" dirty="0" smtClean="0">
                <a:ln/>
                <a:solidFill>
                  <a:schemeClr val="accent3"/>
                </a:solidFill>
              </a:rPr>
              <a:t>ц1ар ц1але</a:t>
            </a:r>
            <a:endParaRPr lang="ru-RU" sz="2800" b="1" dirty="0" smtClean="0">
              <a:ln/>
              <a:solidFill>
                <a:schemeClr val="accent3"/>
              </a:solidFill>
            </a:endParaRPr>
          </a:p>
          <a:p>
            <a:pPr algn="ctr"/>
            <a:endParaRPr lang="ru-RU" sz="2400" b="1" cap="none" spc="0" dirty="0">
              <a:ln/>
              <a:solidFill>
                <a:schemeClr val="accent3"/>
              </a:solidFill>
              <a:effectLst/>
            </a:endParaRPr>
          </a:p>
          <a:p>
            <a:pPr algn="ctr"/>
            <a:endParaRPr lang="ru-RU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Ребус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85784" y="2428868"/>
            <a:ext cx="170992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2" descr="C:\Documents and Settings\Admin\Рабочий стол\ллл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57818" y="2500306"/>
            <a:ext cx="2786083" cy="20002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Прямоугольник 6"/>
          <p:cNvSpPr/>
          <p:nvPr/>
        </p:nvSpPr>
        <p:spPr>
          <a:xfrm>
            <a:off x="8358214" y="1785926"/>
            <a:ext cx="4491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1571612"/>
            <a:ext cx="1268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А-И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500306"/>
            <a:ext cx="2786082" cy="20002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dmin\Рабочий стол\175796900029a796acd848fb3e2b14cb938f92353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358246" cy="62865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57290" y="2928934"/>
            <a:ext cx="6235681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Сахлъи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ц1униялъул</a:t>
            </a:r>
            <a:endParaRPr lang="ru-RU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минута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Х1алт1и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043890" cy="4400568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Мег1ер  к1ич1арав  </a:t>
            </a:r>
            <a:r>
              <a:rPr lang="ru-RU" sz="2400" i="1" dirty="0" err="1" smtClean="0"/>
              <a:t>Чупалав</a:t>
            </a:r>
            <a:r>
              <a:rPr lang="ru-RU" sz="2400" i="1" dirty="0" smtClean="0"/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(</a:t>
            </a:r>
            <a:r>
              <a:rPr lang="ru-RU" sz="2400" i="1" dirty="0" err="1" smtClean="0">
                <a:solidFill>
                  <a:srgbClr val="FF0000"/>
                </a:solidFill>
              </a:rPr>
              <a:t>лъил</a:t>
            </a:r>
            <a:r>
              <a:rPr lang="ru-RU" sz="2400" i="1" dirty="0" smtClean="0">
                <a:solidFill>
                  <a:srgbClr val="FF0000"/>
                </a:solidFill>
              </a:rPr>
              <a:t>?) </a:t>
            </a:r>
            <a:r>
              <a:rPr lang="ru-RU" sz="2400" i="1" dirty="0" smtClean="0"/>
              <a:t>ц1ар т1олго </a:t>
            </a:r>
            <a:r>
              <a:rPr lang="ru-RU" sz="2400" i="1" dirty="0" err="1" smtClean="0"/>
              <a:t>Аваристан</a:t>
            </a:r>
            <a:r>
              <a:rPr lang="ru-RU" sz="2400" i="1" dirty="0" smtClean="0">
                <a:solidFill>
                  <a:srgbClr val="FF0000"/>
                </a:solidFill>
              </a:rPr>
              <a:t>(</a:t>
            </a:r>
            <a:r>
              <a:rPr lang="ru-RU" sz="2400" i="1" dirty="0" err="1" smtClean="0">
                <a:solidFill>
                  <a:srgbClr val="FF0000"/>
                </a:solidFill>
              </a:rPr>
              <a:t>киб</a:t>
            </a:r>
            <a:r>
              <a:rPr lang="ru-RU" sz="2400" i="1" dirty="0" smtClean="0">
                <a:solidFill>
                  <a:srgbClr val="FF0000"/>
                </a:solidFill>
              </a:rPr>
              <a:t>?) </a:t>
            </a:r>
            <a:r>
              <a:rPr lang="ru-RU" sz="2400" i="1" dirty="0" err="1" smtClean="0"/>
              <a:t>кутакалда</a:t>
            </a:r>
            <a:r>
              <a:rPr lang="ru-RU" sz="2400" i="1" dirty="0" smtClean="0"/>
              <a:t> т1ибит1ун бук1ана.Чупалав</a:t>
            </a:r>
            <a:r>
              <a:rPr lang="ru-RU" sz="2400" i="1" dirty="0" smtClean="0">
                <a:solidFill>
                  <a:srgbClr val="FF0000"/>
                </a:solidFill>
              </a:rPr>
              <a:t>(</a:t>
            </a:r>
            <a:r>
              <a:rPr lang="ru-RU" sz="2400" i="1" dirty="0" err="1" smtClean="0">
                <a:solidFill>
                  <a:srgbClr val="FF0000"/>
                </a:solidFill>
              </a:rPr>
              <a:t>лъидаса</a:t>
            </a:r>
            <a:r>
              <a:rPr lang="ru-RU" sz="2400" i="1" dirty="0" smtClean="0">
                <a:solidFill>
                  <a:srgbClr val="FF0000"/>
                </a:solidFill>
              </a:rPr>
              <a:t>?)  </a:t>
            </a:r>
            <a:r>
              <a:rPr lang="ru-RU" sz="2400" i="1" dirty="0" err="1" smtClean="0"/>
              <a:t>тушбаби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кутакалда</a:t>
            </a:r>
            <a:r>
              <a:rPr lang="ru-RU" sz="2400" i="1" dirty="0" smtClean="0"/>
              <a:t>  х1инкъулаан. </a:t>
            </a:r>
            <a:r>
              <a:rPr lang="ru-RU" sz="2400" i="1" dirty="0" err="1" smtClean="0"/>
              <a:t>Гьанжеялдего</a:t>
            </a:r>
            <a:r>
              <a:rPr lang="ru-RU" sz="2400" i="1" dirty="0" smtClean="0"/>
              <a:t> маг1арухъ </a:t>
            </a:r>
            <a:r>
              <a:rPr lang="ru-RU" sz="2400" i="1" dirty="0" err="1" smtClean="0"/>
              <a:t>гъурараб</a:t>
            </a:r>
            <a:r>
              <a:rPr lang="ru-RU" sz="2400" i="1" dirty="0" smtClean="0"/>
              <a:t>  </a:t>
            </a:r>
            <a:r>
              <a:rPr lang="ru-RU" sz="2400" i="1" dirty="0" err="1" smtClean="0"/>
              <a:t>ва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асир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гьабураб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Надирил</a:t>
            </a:r>
            <a:r>
              <a:rPr lang="ru-RU" sz="2400" i="1" dirty="0" smtClean="0"/>
              <a:t>  </a:t>
            </a:r>
            <a:r>
              <a:rPr lang="ru-RU" sz="2400" i="1" dirty="0" err="1" smtClean="0"/>
              <a:t>аскар</a:t>
            </a:r>
            <a:r>
              <a:rPr lang="ru-RU" sz="2400" i="1" dirty="0" smtClean="0"/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(</a:t>
            </a:r>
            <a:r>
              <a:rPr lang="ru-RU" sz="2400" i="1" dirty="0" err="1" smtClean="0">
                <a:solidFill>
                  <a:srgbClr val="FF0000"/>
                </a:solidFill>
              </a:rPr>
              <a:t>сундул</a:t>
            </a:r>
            <a:r>
              <a:rPr lang="ru-RU" sz="2400" i="1" dirty="0" smtClean="0">
                <a:solidFill>
                  <a:srgbClr val="FF0000"/>
                </a:solidFill>
              </a:rPr>
              <a:t>?) </a:t>
            </a:r>
            <a:r>
              <a:rPr lang="ru-RU" sz="2400" i="1" dirty="0" smtClean="0"/>
              <a:t>х1исаб бук1инч1о.Рагъда </a:t>
            </a:r>
            <a:r>
              <a:rPr lang="ru-RU" sz="2400" i="1" dirty="0" err="1" smtClean="0"/>
              <a:t>лъадарарав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цевехъанасул</a:t>
            </a:r>
            <a:r>
              <a:rPr lang="ru-RU" sz="2400" i="1" dirty="0" smtClean="0"/>
              <a:t>  </a:t>
            </a:r>
            <a:r>
              <a:rPr lang="ru-RU" sz="2400" i="1" dirty="0" err="1" smtClean="0"/>
              <a:t>щибаб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гали</a:t>
            </a:r>
            <a:r>
              <a:rPr lang="ru-RU" sz="2400" i="1" dirty="0" smtClean="0">
                <a:solidFill>
                  <a:srgbClr val="FF0000"/>
                </a:solidFill>
              </a:rPr>
              <a:t>(</a:t>
            </a:r>
            <a:r>
              <a:rPr lang="ru-RU" sz="2400" i="1" dirty="0" err="1" smtClean="0">
                <a:solidFill>
                  <a:srgbClr val="FF0000"/>
                </a:solidFill>
              </a:rPr>
              <a:t>сунца</a:t>
            </a:r>
            <a:r>
              <a:rPr lang="ru-RU" sz="2400" i="1" dirty="0" smtClean="0">
                <a:solidFill>
                  <a:srgbClr val="FF0000"/>
                </a:solidFill>
              </a:rPr>
              <a:t>?) </a:t>
            </a:r>
            <a:r>
              <a:rPr lang="ru-RU" sz="2400" i="1" dirty="0" err="1" smtClean="0"/>
              <a:t>ва</a:t>
            </a:r>
            <a:r>
              <a:rPr lang="ru-RU" sz="2400" i="1" dirty="0" smtClean="0"/>
              <a:t> къват1ибе </a:t>
            </a:r>
            <a:r>
              <a:rPr lang="ru-RU" sz="2400" i="1" dirty="0" err="1" smtClean="0"/>
              <a:t>биччараб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щибаб</a:t>
            </a:r>
            <a:r>
              <a:rPr lang="ru-RU" sz="2400" i="1" dirty="0" smtClean="0"/>
              <a:t> х1ухьел</a:t>
            </a:r>
            <a:r>
              <a:rPr lang="ru-RU" sz="2400" i="1" dirty="0" smtClean="0">
                <a:solidFill>
                  <a:srgbClr val="FF0000"/>
                </a:solidFill>
              </a:rPr>
              <a:t>(</a:t>
            </a:r>
            <a:r>
              <a:rPr lang="ru-RU" sz="2400" i="1" dirty="0" err="1" smtClean="0">
                <a:solidFill>
                  <a:srgbClr val="FF0000"/>
                </a:solidFill>
              </a:rPr>
              <a:t>сунца</a:t>
            </a:r>
            <a:r>
              <a:rPr lang="ru-RU" sz="2400" i="1" dirty="0" smtClean="0">
                <a:solidFill>
                  <a:srgbClr val="FF0000"/>
                </a:solidFill>
              </a:rPr>
              <a:t>?) </a:t>
            </a:r>
            <a:r>
              <a:rPr lang="ru-RU" sz="2400" i="1" dirty="0" err="1" smtClean="0"/>
              <a:t>живго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вижараб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ракьалде</a:t>
            </a:r>
            <a:r>
              <a:rPr lang="ru-RU" sz="2400" i="1" dirty="0" smtClean="0"/>
              <a:t> ц1акъ х1асратаб </a:t>
            </a:r>
            <a:r>
              <a:rPr lang="ru-RU" sz="2400" i="1" dirty="0" err="1" smtClean="0"/>
              <a:t>рокьи</a:t>
            </a:r>
            <a:r>
              <a:rPr lang="ru-RU" sz="2400" i="1" dirty="0" smtClean="0"/>
              <a:t>  </a:t>
            </a:r>
            <a:r>
              <a:rPr lang="ru-RU" sz="2400" i="1" dirty="0" err="1" smtClean="0"/>
              <a:t>загьир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гьабулеб</a:t>
            </a:r>
            <a:r>
              <a:rPr lang="ru-RU" sz="2400" i="1" dirty="0" smtClean="0"/>
              <a:t> бук1ана. Я </a:t>
            </a:r>
            <a:r>
              <a:rPr lang="ru-RU" sz="2400" i="1" dirty="0" err="1" smtClean="0"/>
              <a:t>хъизан</a:t>
            </a:r>
            <a:r>
              <a:rPr lang="ru-RU" sz="2400" i="1" dirty="0" smtClean="0">
                <a:solidFill>
                  <a:srgbClr val="FF0000"/>
                </a:solidFill>
              </a:rPr>
              <a:t>(</a:t>
            </a:r>
            <a:r>
              <a:rPr lang="ru-RU" sz="2400" i="1" dirty="0" err="1" smtClean="0">
                <a:solidFill>
                  <a:srgbClr val="FF0000"/>
                </a:solidFill>
              </a:rPr>
              <a:t>сундуе</a:t>
            </a:r>
            <a:r>
              <a:rPr lang="ru-RU" sz="2400" i="1" dirty="0" smtClean="0">
                <a:solidFill>
                  <a:srgbClr val="FF0000"/>
                </a:solidFill>
              </a:rPr>
              <a:t>?)</a:t>
            </a:r>
            <a:r>
              <a:rPr lang="ru-RU" sz="2400" i="1" dirty="0" smtClean="0"/>
              <a:t>г1оло,ялъуни </a:t>
            </a:r>
            <a:r>
              <a:rPr lang="ru-RU" sz="2400" i="1" dirty="0" err="1" smtClean="0"/>
              <a:t>жиндирго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чорхол</a:t>
            </a:r>
            <a:r>
              <a:rPr lang="ru-RU" sz="2400" i="1" dirty="0" smtClean="0"/>
              <a:t> рух1</a:t>
            </a:r>
            <a:r>
              <a:rPr lang="ru-RU" sz="2400" i="1" dirty="0" smtClean="0">
                <a:solidFill>
                  <a:srgbClr val="FF0000"/>
                </a:solidFill>
              </a:rPr>
              <a:t>(</a:t>
            </a:r>
            <a:r>
              <a:rPr lang="ru-RU" sz="2400" i="1" dirty="0" err="1" smtClean="0">
                <a:solidFill>
                  <a:srgbClr val="FF0000"/>
                </a:solidFill>
              </a:rPr>
              <a:t>сундуе</a:t>
            </a:r>
            <a:r>
              <a:rPr lang="ru-RU" sz="2400" i="1" dirty="0" smtClean="0">
                <a:solidFill>
                  <a:srgbClr val="FF0000"/>
                </a:solidFill>
              </a:rPr>
              <a:t>?)</a:t>
            </a:r>
            <a:r>
              <a:rPr lang="ru-RU" sz="2400" i="1" dirty="0" smtClean="0"/>
              <a:t>г1оло </a:t>
            </a:r>
            <a:r>
              <a:rPr lang="ru-RU" sz="2400" i="1" dirty="0" err="1" smtClean="0"/>
              <a:t>гьев</a:t>
            </a:r>
            <a:r>
              <a:rPr lang="ru-RU" sz="2400" i="1" dirty="0" smtClean="0"/>
              <a:t>  </a:t>
            </a:r>
            <a:r>
              <a:rPr lang="ru-RU" sz="2400" i="1" dirty="0" err="1" smtClean="0"/>
              <a:t>гьалагав</a:t>
            </a:r>
            <a:r>
              <a:rPr lang="ru-RU" sz="2400" i="1" dirty="0" smtClean="0"/>
              <a:t> бах1арчи </a:t>
            </a:r>
            <a:r>
              <a:rPr lang="ru-RU" sz="2400" i="1" dirty="0" err="1" smtClean="0"/>
              <a:t>гуккизе</a:t>
            </a:r>
            <a:r>
              <a:rPr lang="ru-RU" sz="2400" i="1" dirty="0" smtClean="0"/>
              <a:t> к1олароан.</a:t>
            </a:r>
            <a:endParaRPr lang="ru-RU" sz="24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857233"/>
            <a:ext cx="830746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cap="all" spc="0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</a:t>
            </a:r>
            <a:r>
              <a:rPr lang="ru-RU" sz="2400" b="1" cap="all" spc="0" dirty="0" err="1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</a:t>
            </a:r>
            <a:r>
              <a:rPr lang="ru-RU" sz="2000" b="1" cap="all" spc="0" dirty="0" err="1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уал</a:t>
            </a:r>
            <a:r>
              <a:rPr lang="ru-RU" sz="2000" b="1" cap="all" spc="0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000" b="1" cap="all" spc="0" dirty="0" err="1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лъурал</a:t>
            </a:r>
            <a:r>
              <a:rPr lang="ru-RU" sz="2000" b="1" cap="all" spc="0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раг1абиги </a:t>
            </a:r>
            <a:r>
              <a:rPr lang="ru-RU" sz="2000" b="1" cap="all" spc="0" dirty="0" err="1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кколел</a:t>
            </a:r>
            <a:r>
              <a:rPr lang="ru-RU" sz="2000" b="1" cap="all" spc="0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000" b="1" cap="all" spc="0" dirty="0" err="1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падежазда</a:t>
            </a:r>
            <a:r>
              <a:rPr lang="ru-RU" sz="2000" b="1" cap="all" spc="0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000" b="1" cap="all" spc="0" dirty="0" err="1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лъун,текст</a:t>
            </a:r>
            <a:r>
              <a:rPr lang="ru-RU" sz="2000" b="1" cap="all" spc="0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000" b="1" cap="all" spc="0" dirty="0" err="1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хъвай</a:t>
            </a:r>
            <a:r>
              <a:rPr lang="ru-RU" sz="20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  <a:endParaRPr lang="ru-RU" sz="2000" b="1" cap="all" spc="0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5725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Тексталъул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хал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гьабе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572560" cy="35719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Мег1ер к1ич1арав </a:t>
            </a:r>
            <a:r>
              <a:rPr lang="ru-RU" sz="2400" dirty="0" err="1" smtClean="0">
                <a:solidFill>
                  <a:srgbClr val="FF0000"/>
                </a:solidFill>
              </a:rPr>
              <a:t>Чупаласул</a:t>
            </a:r>
            <a:r>
              <a:rPr lang="ru-RU" sz="2400" dirty="0" smtClean="0"/>
              <a:t> ц1ар т1олго </a:t>
            </a:r>
            <a:r>
              <a:rPr lang="ru-RU" sz="2400" dirty="0" err="1" smtClean="0">
                <a:solidFill>
                  <a:srgbClr val="FF0000"/>
                </a:solidFill>
              </a:rPr>
              <a:t>Аваристаналда</a:t>
            </a:r>
            <a:r>
              <a:rPr lang="ru-RU" sz="2400" dirty="0" smtClean="0"/>
              <a:t> </a:t>
            </a:r>
            <a:r>
              <a:rPr lang="ru-RU" sz="2400" dirty="0" err="1" smtClean="0"/>
              <a:t>кутакалда</a:t>
            </a:r>
            <a:r>
              <a:rPr lang="ru-RU" sz="2400" dirty="0" smtClean="0"/>
              <a:t> т1ибит1ун бук1ана.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Чупаласдаса</a:t>
            </a:r>
            <a:r>
              <a:rPr lang="ru-RU" sz="2400" dirty="0" smtClean="0"/>
              <a:t> </a:t>
            </a:r>
            <a:r>
              <a:rPr lang="ru-RU" sz="2400" dirty="0" err="1" smtClean="0"/>
              <a:t>тушбаби</a:t>
            </a:r>
            <a:r>
              <a:rPr lang="ru-RU" sz="2400" dirty="0" smtClean="0"/>
              <a:t> </a:t>
            </a:r>
            <a:r>
              <a:rPr lang="ru-RU" sz="2400" dirty="0" err="1" smtClean="0"/>
              <a:t>кутакалда</a:t>
            </a:r>
            <a:r>
              <a:rPr lang="ru-RU" sz="2400" dirty="0" smtClean="0"/>
              <a:t>  х1инкъулаан. </a:t>
            </a:r>
            <a:r>
              <a:rPr lang="ru-RU" sz="2400" dirty="0" err="1" smtClean="0"/>
              <a:t>Гьанжеялдего</a:t>
            </a:r>
            <a:r>
              <a:rPr lang="ru-RU" sz="2400" dirty="0" smtClean="0"/>
              <a:t> маг1арухъ </a:t>
            </a:r>
            <a:r>
              <a:rPr lang="ru-RU" sz="2400" dirty="0" err="1" smtClean="0"/>
              <a:t>гъурараб</a:t>
            </a:r>
            <a:r>
              <a:rPr lang="ru-RU" sz="2400" dirty="0" smtClean="0"/>
              <a:t> 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асир</a:t>
            </a:r>
            <a:r>
              <a:rPr lang="ru-RU" sz="2400" dirty="0" smtClean="0"/>
              <a:t> </a:t>
            </a:r>
            <a:r>
              <a:rPr lang="ru-RU" sz="2400" dirty="0" err="1" smtClean="0"/>
              <a:t>гьабураб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Надирил</a:t>
            </a:r>
            <a:r>
              <a:rPr lang="ru-RU" sz="2400" dirty="0" smtClean="0"/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аскаралъул</a:t>
            </a:r>
            <a:r>
              <a:rPr lang="ru-RU" sz="2400" dirty="0" smtClean="0"/>
              <a:t>  х1исаб бук1инч1о.Рагъда </a:t>
            </a:r>
            <a:r>
              <a:rPr lang="ru-RU" sz="2400" dirty="0" err="1" smtClean="0"/>
              <a:t>лъадарарав</a:t>
            </a:r>
            <a:r>
              <a:rPr lang="ru-RU" sz="2400" dirty="0" smtClean="0"/>
              <a:t> </a:t>
            </a:r>
            <a:r>
              <a:rPr lang="ru-RU" sz="2400" dirty="0" err="1" smtClean="0"/>
              <a:t>цевехъанасул</a:t>
            </a:r>
            <a:r>
              <a:rPr lang="ru-RU" sz="2400" dirty="0" smtClean="0"/>
              <a:t>  </a:t>
            </a:r>
            <a:r>
              <a:rPr lang="ru-RU" sz="2400" dirty="0" err="1" smtClean="0"/>
              <a:t>щибаб</a:t>
            </a:r>
            <a:r>
              <a:rPr lang="ru-RU" sz="2400" dirty="0" smtClean="0"/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галиялъ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къват1ибе </a:t>
            </a:r>
            <a:r>
              <a:rPr lang="ru-RU" sz="2400" dirty="0" err="1" smtClean="0"/>
              <a:t>биччараб</a:t>
            </a:r>
            <a:r>
              <a:rPr lang="ru-RU" sz="2400" dirty="0" smtClean="0"/>
              <a:t> </a:t>
            </a:r>
            <a:r>
              <a:rPr lang="ru-RU" sz="2400" dirty="0" err="1" smtClean="0"/>
              <a:t>щибаб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х1ухьелалъ</a:t>
            </a:r>
            <a:r>
              <a:rPr lang="ru-RU" sz="2400" dirty="0" smtClean="0"/>
              <a:t> </a:t>
            </a:r>
            <a:r>
              <a:rPr lang="ru-RU" sz="2400" dirty="0" err="1" smtClean="0"/>
              <a:t>живго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вижараб</a:t>
            </a:r>
            <a:r>
              <a:rPr lang="ru-RU" sz="2400" dirty="0" smtClean="0"/>
              <a:t> </a:t>
            </a:r>
            <a:r>
              <a:rPr lang="ru-RU" sz="2400" dirty="0" err="1" smtClean="0"/>
              <a:t>ракьалде</a:t>
            </a:r>
            <a:r>
              <a:rPr lang="ru-RU" sz="2400" dirty="0" smtClean="0"/>
              <a:t> ц1акъ х1асратаб </a:t>
            </a:r>
            <a:r>
              <a:rPr lang="ru-RU" sz="2400" dirty="0" err="1" smtClean="0"/>
              <a:t>рокьи</a:t>
            </a:r>
            <a:r>
              <a:rPr lang="ru-RU" sz="2400" dirty="0" smtClean="0"/>
              <a:t>  </a:t>
            </a:r>
            <a:r>
              <a:rPr lang="ru-RU" sz="2400" dirty="0" err="1" smtClean="0"/>
              <a:t>загьир</a:t>
            </a:r>
            <a:r>
              <a:rPr lang="ru-RU" sz="2400" dirty="0" smtClean="0"/>
              <a:t> </a:t>
            </a:r>
            <a:r>
              <a:rPr lang="ru-RU" sz="2400" dirty="0" err="1" smtClean="0"/>
              <a:t>гьабулеб</a:t>
            </a:r>
            <a:r>
              <a:rPr lang="ru-RU" sz="2400" dirty="0" smtClean="0"/>
              <a:t> бук1ана.Я </a:t>
            </a:r>
            <a:r>
              <a:rPr lang="ru-RU" sz="2400" dirty="0" err="1" smtClean="0">
                <a:solidFill>
                  <a:srgbClr val="FF0000"/>
                </a:solidFill>
              </a:rPr>
              <a:t>хъизаналъе</a:t>
            </a:r>
            <a:r>
              <a:rPr lang="ru-RU" sz="2400" dirty="0" smtClean="0"/>
              <a:t> г1оло, </a:t>
            </a:r>
            <a:r>
              <a:rPr lang="ru-RU" sz="2400" dirty="0" err="1" smtClean="0"/>
              <a:t>ялъуни</a:t>
            </a:r>
            <a:r>
              <a:rPr lang="ru-RU" sz="2400" dirty="0" smtClean="0"/>
              <a:t> </a:t>
            </a:r>
            <a:r>
              <a:rPr lang="ru-RU" sz="2400" dirty="0" err="1" smtClean="0"/>
              <a:t>жиндирго</a:t>
            </a:r>
            <a:r>
              <a:rPr lang="ru-RU" sz="2400" dirty="0" smtClean="0"/>
              <a:t> </a:t>
            </a:r>
            <a:r>
              <a:rPr lang="ru-RU" sz="2400" dirty="0" err="1" smtClean="0"/>
              <a:t>чорхол</a:t>
            </a:r>
            <a:r>
              <a:rPr lang="ru-RU" sz="2400" dirty="0" smtClean="0"/>
              <a:t>  </a:t>
            </a:r>
            <a:r>
              <a:rPr lang="ru-RU" sz="2400" dirty="0" smtClean="0">
                <a:solidFill>
                  <a:srgbClr val="FF0000"/>
                </a:solidFill>
              </a:rPr>
              <a:t>рух1алъе</a:t>
            </a:r>
            <a:r>
              <a:rPr lang="ru-RU" sz="2400" dirty="0" smtClean="0"/>
              <a:t> г1оло </a:t>
            </a:r>
            <a:r>
              <a:rPr lang="ru-RU" sz="2400" dirty="0" err="1" smtClean="0"/>
              <a:t>гьев</a:t>
            </a:r>
            <a:r>
              <a:rPr lang="ru-RU" sz="2400" dirty="0" smtClean="0"/>
              <a:t> </a:t>
            </a:r>
            <a:r>
              <a:rPr lang="ru-RU" sz="2400" dirty="0" err="1" smtClean="0"/>
              <a:t>гьалагав</a:t>
            </a:r>
            <a:r>
              <a:rPr lang="ru-RU" sz="2400" dirty="0" smtClean="0"/>
              <a:t> бах1арчи </a:t>
            </a:r>
            <a:r>
              <a:rPr lang="ru-RU" sz="2400" dirty="0" err="1" smtClean="0"/>
              <a:t>гуккизе</a:t>
            </a:r>
            <a:r>
              <a:rPr lang="ru-RU" sz="2400" dirty="0" smtClean="0"/>
              <a:t> к1олароан.</a:t>
            </a:r>
          </a:p>
          <a:p>
            <a:r>
              <a:rPr lang="ru-RU" sz="2400" dirty="0" smtClean="0"/>
              <a:t>                                                                        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4365010"/>
            <a:ext cx="5134355" cy="33239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r>
              <a:rPr lang="ru-RU" sz="2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гъал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8</a:t>
            </a:r>
            <a:r>
              <a:rPr lang="ru-RU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</a:t>
            </a:r>
            <a:endParaRPr lang="en-US" sz="2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r>
              <a:rPr lang="ru-RU" sz="2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гъал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-6</a:t>
            </a:r>
            <a:r>
              <a:rPr lang="ru-RU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гъал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-3</a:t>
            </a: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</a:t>
            </a:r>
            <a:endParaRPr lang="ru-RU" sz="2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sz="2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098" name="Picture 2" descr="C:\Documents and Settings\Admin\Рабочий стол\картинки\31b73af89d1a8438836c73200f679a7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857760"/>
            <a:ext cx="2571768" cy="177325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Синтаксисияб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разбор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214554"/>
            <a:ext cx="746345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/>
                <a:solidFill>
                  <a:schemeClr val="accent3"/>
                </a:solidFill>
              </a:rPr>
              <a:t>Чупаласдаса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  </a:t>
            </a:r>
            <a:r>
              <a:rPr lang="ru-RU" sz="5400" b="1" dirty="0" err="1" smtClean="0">
                <a:ln/>
                <a:solidFill>
                  <a:schemeClr val="accent3"/>
                </a:solidFill>
              </a:rPr>
              <a:t>тушбаби</a:t>
            </a:r>
            <a:endParaRPr lang="ru-RU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5400" b="1" dirty="0" err="1" smtClean="0">
                <a:ln/>
                <a:solidFill>
                  <a:schemeClr val="accent3"/>
                </a:solidFill>
              </a:rPr>
              <a:t>кутакалда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 х1инкъулаан.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6" name="Picture 2" descr="C:\Documents and Settings\Admin\Рабочий стол\шгщ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214290"/>
            <a:ext cx="1233488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Морфологияб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разбор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1428736"/>
            <a:ext cx="4690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err="1" smtClean="0">
                <a:ln/>
                <a:solidFill>
                  <a:schemeClr val="accent3"/>
                </a:solidFill>
              </a:rPr>
              <a:t>Разборалъул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4000" b="1" dirty="0" err="1" smtClean="0">
                <a:ln/>
                <a:solidFill>
                  <a:schemeClr val="accent3"/>
                </a:solidFill>
              </a:rPr>
              <a:t>тартиб</a:t>
            </a:r>
            <a:endParaRPr lang="ru-RU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2857496"/>
            <a:ext cx="5651035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1)пред.ц1ар.</a:t>
            </a:r>
          </a:p>
          <a:p>
            <a:pPr algn="ctr"/>
            <a:r>
              <a:rPr lang="ru-RU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2)</a:t>
            </a:r>
            <a:r>
              <a:rPr lang="ru-RU" sz="2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Байбихьул</a:t>
            </a:r>
            <a:r>
              <a:rPr lang="ru-RU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форма.</a:t>
            </a:r>
            <a:endParaRPr lang="ru-RU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3)</a:t>
            </a:r>
            <a:r>
              <a:rPr lang="ru-RU" sz="2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Хасаб</a:t>
            </a:r>
            <a:r>
              <a:rPr lang="ru-RU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яги г1аммаб.</a:t>
            </a:r>
          </a:p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4)</a:t>
            </a:r>
            <a:r>
              <a:rPr lang="ru-RU" sz="2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суал,падеж</a:t>
            </a: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</a:p>
          <a:p>
            <a:pPr algn="ctr"/>
            <a:r>
              <a:rPr lang="ru-RU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5)Форма.</a:t>
            </a:r>
          </a:p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6)</a:t>
            </a:r>
            <a:r>
              <a:rPr lang="ru-RU" sz="2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Предл.кинаб</a:t>
            </a: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членлъун</a:t>
            </a: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ккун</a:t>
            </a: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бугеб</a:t>
            </a: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  <a:endParaRPr lang="ru-RU" sz="2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sz="5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0" name="Picture 2" descr="C:\Documents and Settings\Admin\Рабочий стол\ш8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85728"/>
            <a:ext cx="12763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Хал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гьабе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1285860"/>
            <a:ext cx="5357818" cy="30003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1)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Предметияб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ц1ар</a:t>
            </a:r>
          </a:p>
          <a:p>
            <a:pPr>
              <a:buNone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2)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тушман</a:t>
            </a:r>
            <a:endParaRPr lang="ru-RU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3)г1аммаб</a:t>
            </a:r>
          </a:p>
          <a:p>
            <a:pPr>
              <a:buNone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4)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щал?,аслияб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падеж</a:t>
            </a:r>
          </a:p>
          <a:p>
            <a:pPr>
              <a:buNone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5)г1емерлъул форма</a:t>
            </a:r>
          </a:p>
          <a:p>
            <a:pPr>
              <a:buNone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6)подлежащее</a:t>
            </a:r>
          </a:p>
          <a:p>
            <a:pPr>
              <a:buNone/>
            </a:pPr>
            <a:endParaRPr lang="ru-RU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ru-RU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142984"/>
            <a:ext cx="34290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Тушбаби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72264" y="4272677"/>
            <a:ext cx="199041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0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гъал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</a:t>
            </a:r>
          </a:p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гъал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</a:t>
            </a:r>
          </a:p>
          <a:p>
            <a:pPr algn="ctr"/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гъал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075" name="Picture 3" descr="C:\Documents and Settings\Admin\Рабочий стол\картинки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42852"/>
            <a:ext cx="1714480" cy="120648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Т1анк1азул бак1алда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х1арпалги лъун,раг1аби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хъвай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М…г1рул, г1…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ндул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п…рол, ц1…рол, ц1…бил,г1…щт1и,м…ц1,т1…гь,г1…рет1,   х1…т1е, д…г1нил,г…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мущ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Хал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гьабе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г1рул, г1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ндул, п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рол, ц1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рол, ц1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бил,г1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щт1и,м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ц1,т1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гь,г1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рет1,   х1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т1е, д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г1нил,г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мущ.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3929066"/>
            <a:ext cx="37147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r>
              <a:rPr lang="ru-RU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гъал</a:t>
            </a:r>
            <a:r>
              <a:rPr lang="ru-RU" sz="4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-12</a:t>
            </a:r>
            <a:r>
              <a:rPr lang="ru-RU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</a:t>
            </a:r>
            <a:endParaRPr lang="en-US" b="1" cap="all" dirty="0" smtClean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4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</a:t>
            </a:r>
            <a:r>
              <a:rPr lang="ru-RU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гъал</a:t>
            </a:r>
            <a:r>
              <a:rPr lang="en-US" sz="4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r>
              <a:rPr lang="ru-RU" sz="4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9</a:t>
            </a:r>
            <a:r>
              <a:rPr lang="ru-RU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</a:t>
            </a:r>
          </a:p>
          <a:p>
            <a:pPr algn="ctr"/>
            <a:r>
              <a:rPr lang="ru-RU" sz="4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</a:t>
            </a:r>
            <a:r>
              <a:rPr lang="ru-RU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гъал</a:t>
            </a:r>
            <a:r>
              <a:rPr lang="ru-RU" sz="4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-6</a:t>
            </a:r>
            <a:r>
              <a:rPr lang="ru-RU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Дарсил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мурад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1)</a:t>
            </a:r>
            <a:r>
              <a:rPr lang="ru-RU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редметияб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ц!аралъул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х1акъалъулъ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цебеккун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малъараб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материал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такрар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гьаби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</a:p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2)Ц1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алдохъабазул к1алзул калам цебет1езаби,раг1ул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нахърател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ц1иял раг1абаздалъун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бечед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гьабизе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</a:p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3)А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вар мац1алде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ва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ат1аналде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рокьи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бижизаби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</a:p>
          <a:p>
            <a:r>
              <a:rPr lang="ru-RU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</a:t>
            </a:r>
            <a:r>
              <a:rPr lang="ru-RU" sz="40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Дарсида</a:t>
            </a:r>
            <a:r>
              <a:rPr lang="ru-RU" sz="40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къвариг1унеб </a:t>
            </a:r>
            <a:r>
              <a:rPr lang="ru-RU" sz="40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алат</a:t>
            </a:r>
            <a:r>
              <a:rPr lang="ru-RU" sz="40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 </a:t>
            </a:r>
          </a:p>
          <a:p>
            <a:pPr>
              <a:defRPr/>
            </a:pP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Компьютер, 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Презентация,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defRPr/>
            </a:pPr>
            <a:r>
              <a:rPr lang="ru-RU" sz="28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Интер</a:t>
            </a: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./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доска,т1ехь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ва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тетрадь.</a:t>
            </a:r>
          </a:p>
          <a:p>
            <a:pPr>
              <a:buNone/>
            </a:pPr>
            <a:endParaRPr lang="ru-RU" sz="4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3714752"/>
            <a:ext cx="51343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99293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0" name="Picture 2" descr="C:\Documents and Settings\Admin\Рабочий стол\картинки\he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14290"/>
            <a:ext cx="1854193" cy="142874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Къимат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лъе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2357430"/>
            <a:ext cx="6758006" cy="3829064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29-38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б-</a:t>
            </a:r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къимат</a:t>
            </a:r>
          </a:p>
          <a:p>
            <a:pPr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19-28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б-</a:t>
            </a:r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къ</a:t>
            </a:r>
            <a:r>
              <a:rPr lang="ru-RU" b="1" dirty="0" smtClean="0">
                <a:ln w="11430"/>
                <a:solidFill>
                  <a:schemeClr val="accent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мат</a:t>
            </a:r>
          </a:p>
          <a:p>
            <a:pPr>
              <a:buNone/>
            </a:pPr>
            <a:r>
              <a:rPr lang="ru-RU" sz="4800" b="1" dirty="0" smtClean="0">
                <a:ln w="11430"/>
                <a:solidFill>
                  <a:schemeClr val="accent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11-18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б-</a:t>
            </a:r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къимат</a:t>
            </a:r>
          </a:p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Словарияб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х1алт1и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1714488"/>
            <a:ext cx="2204706" cy="46474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</a:t>
            </a: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ат1ан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</a:p>
          <a:p>
            <a:pPr algn="ctr"/>
            <a:r>
              <a:rPr lang="ru-RU" sz="28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Къали</a:t>
            </a:r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</a:p>
          <a:p>
            <a:pPr algn="ctr"/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Мали-</a:t>
            </a:r>
          </a:p>
          <a:p>
            <a:pPr algn="ctr"/>
            <a:r>
              <a:rPr lang="ru-RU" sz="28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Тушбаби</a:t>
            </a:r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</a:p>
          <a:p>
            <a:pPr algn="ctr"/>
            <a:r>
              <a:rPr lang="ru-RU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варистан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</a:p>
          <a:p>
            <a:pPr algn="ctr"/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Дег1ен-</a:t>
            </a:r>
          </a:p>
          <a:p>
            <a:pPr algn="ctr"/>
            <a:r>
              <a:rPr lang="ru-RU" sz="28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Гамущ</a:t>
            </a:r>
            <a:endParaRPr lang="ru-RU" sz="28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Г1ерет1</a:t>
            </a:r>
          </a:p>
          <a:p>
            <a:pPr algn="ctr"/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Ах</a:t>
            </a:r>
          </a:p>
          <a:p>
            <a:pPr algn="ctr"/>
            <a:endParaRPr lang="ru-RU" sz="28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Дарсил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х1асил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071810"/>
            <a:ext cx="23827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Рефлексия: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1785926"/>
            <a:ext cx="23086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Обобщение: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2357430"/>
            <a:ext cx="53517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Щиб</a:t>
            </a: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</a:t>
            </a:r>
            <a:r>
              <a:rPr lang="ru-RU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жакъа</a:t>
            </a: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нужеда</a:t>
            </a: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лъараб</a:t>
            </a: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?</a:t>
            </a:r>
            <a:endParaRPr lang="ru-RU" sz="3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928858" y="3500438"/>
            <a:ext cx="1299758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Дарс</a:t>
            </a: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бокьарабищ</a:t>
            </a: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?</a:t>
            </a:r>
          </a:p>
          <a:p>
            <a:pPr algn="ctr"/>
            <a:r>
              <a:rPr lang="ru-RU" sz="32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Кинаб</a:t>
            </a:r>
            <a:r>
              <a:rPr lang="ru-RU" sz="3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т1адкъай </a:t>
            </a:r>
            <a:r>
              <a:rPr lang="ru-RU" sz="32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бокьараб</a:t>
            </a:r>
            <a:r>
              <a:rPr lang="ru-RU" sz="3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32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ва</a:t>
            </a:r>
            <a:r>
              <a:rPr lang="ru-RU" sz="3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32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щиб</a:t>
            </a:r>
            <a:r>
              <a:rPr lang="ru-RU" sz="3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зах1малъараб?</a:t>
            </a:r>
            <a:endParaRPr lang="ru-RU" sz="3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4786322"/>
            <a:ext cx="37012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Рокъобе</a:t>
            </a:r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х1алт1и:</a:t>
            </a:r>
            <a:endParaRPr lang="ru-RU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5572140"/>
            <a:ext cx="465858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Ват1ан </a:t>
            </a:r>
            <a:r>
              <a:rPr lang="ru-RU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абураб</a:t>
            </a: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темаялда</a:t>
            </a: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т1асан сочинение </a:t>
            </a:r>
            <a:r>
              <a:rPr lang="ru-RU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хъазе</a:t>
            </a: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</a:t>
            </a:r>
            <a:endParaRPr lang="ru-RU" sz="3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2" name="Picture 4" descr="C:\Documents and Settings\Admin\Рабочий стол\kolokol4ik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500826" y="357166"/>
            <a:ext cx="2464611" cy="1643074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500990" cy="100010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Дарсил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ин: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5500726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</a:t>
            </a:r>
            <a:r>
              <a:rPr lang="en-US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)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Класс  х1адуризе.</a:t>
            </a:r>
          </a:p>
          <a:p>
            <a:endParaRPr lang="ru-RU" sz="2800" b="1" cap="all" dirty="0" smtClean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en-US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Ii)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Предметияб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ц1аралда т1асан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суалал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:</a:t>
            </a:r>
          </a:p>
          <a:p>
            <a:endParaRPr lang="ru-RU" sz="2800" b="1" cap="all" dirty="0" smtClean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en-US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предметияб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ц1аралъул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грамматикиял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г1аламатал рак1алде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щвезаре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</a:p>
          <a:p>
            <a:r>
              <a:rPr lang="en-US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предметияб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ц1ар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сунда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абулеб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</a:p>
          <a:p>
            <a:r>
              <a:rPr lang="en-US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-авар мац1алда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предметиял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ц1арал чан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жинсалде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рикьулел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</a:p>
          <a:p>
            <a:r>
              <a:rPr lang="en-US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Предметияб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ц1аралъул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формаби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</a:p>
          <a:p>
            <a:r>
              <a:rPr lang="en-US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Предметияб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ц1аралъул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падежал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ва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свери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</a:p>
        </p:txBody>
      </p:sp>
      <p:pic>
        <p:nvPicPr>
          <p:cNvPr id="3074" name="Picture 2" descr="C:\Documents and Settings\Admin\Рабочий стол\картинки\4369087-owl-teacher-reading-book--vector-illust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2815" y="-27075026"/>
            <a:ext cx="1949456" cy="4071966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картинки\4369087-owl-teacher-reading-book--vector-illustr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285728"/>
            <a:ext cx="2000264" cy="17493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Т1адкъай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3116"/>
            <a:ext cx="8229600" cy="4525963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«В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ат1ан ц1унулаго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хварав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Хабалъги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ч1аго вук1уна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.»</a:t>
            </a:r>
          </a:p>
          <a:p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571480"/>
            <a:ext cx="7983339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sz="28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2800" b="1" dirty="0" err="1" smtClean="0">
                <a:ln/>
                <a:solidFill>
                  <a:schemeClr val="accent3"/>
                </a:solidFill>
              </a:rPr>
              <a:t>Предложениялда</a:t>
            </a:r>
            <a:r>
              <a:rPr lang="ru-RU" sz="28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800" b="1" dirty="0" err="1" smtClean="0">
                <a:ln/>
                <a:solidFill>
                  <a:schemeClr val="accent3"/>
                </a:solidFill>
              </a:rPr>
              <a:t>жаниса</a:t>
            </a:r>
            <a:r>
              <a:rPr lang="ru-RU" sz="28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800" b="1" dirty="0" err="1" smtClean="0">
                <a:ln/>
                <a:solidFill>
                  <a:schemeClr val="accent3"/>
                </a:solidFill>
              </a:rPr>
              <a:t>предметияб</a:t>
            </a:r>
            <a:r>
              <a:rPr lang="ru-RU" sz="2800" b="1" dirty="0" smtClean="0">
                <a:ln/>
                <a:solidFill>
                  <a:schemeClr val="accent3"/>
                </a:solidFill>
              </a:rPr>
              <a:t> ц1ар бат1а</a:t>
            </a: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800" b="1" dirty="0" err="1" smtClean="0">
                <a:ln/>
                <a:solidFill>
                  <a:schemeClr val="accent3"/>
                </a:solidFill>
              </a:rPr>
              <a:t>босун</a:t>
            </a:r>
            <a:r>
              <a:rPr lang="ru-RU" sz="28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800" b="1" dirty="0" err="1" smtClean="0">
                <a:ln/>
                <a:solidFill>
                  <a:schemeClr val="accent3"/>
                </a:solidFill>
              </a:rPr>
              <a:t>хъай</a:t>
            </a:r>
            <a:r>
              <a:rPr lang="ru-RU" sz="2800" b="1" dirty="0" smtClean="0">
                <a:ln/>
                <a:solidFill>
                  <a:schemeClr val="accent3"/>
                </a:solidFill>
              </a:rPr>
              <a:t> .</a:t>
            </a:r>
            <a:endParaRPr lang="ru-RU" sz="2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4822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8" name="Picture 9" descr="iцада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929322" y="3357562"/>
            <a:ext cx="2571768" cy="264320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Жаваб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00201"/>
            <a:ext cx="8186766" cy="2043114"/>
          </a:xfrm>
        </p:spPr>
        <p:txBody>
          <a:bodyPr>
            <a:normAutofit fontScale="400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6400" b="1" dirty="0" smtClean="0">
                <a:ln/>
                <a:solidFill>
                  <a:schemeClr val="accent3"/>
                </a:solidFill>
              </a:rPr>
              <a:t>Ват1ан-щиб?  </a:t>
            </a:r>
            <a:r>
              <a:rPr lang="ru-RU" sz="6400" b="1" dirty="0" err="1" smtClean="0">
                <a:ln/>
                <a:solidFill>
                  <a:schemeClr val="accent3"/>
                </a:solidFill>
              </a:rPr>
              <a:t>преметияб</a:t>
            </a:r>
            <a:r>
              <a:rPr lang="ru-RU" sz="6400" b="1" dirty="0" smtClean="0">
                <a:ln/>
                <a:solidFill>
                  <a:schemeClr val="accent3"/>
                </a:solidFill>
              </a:rPr>
              <a:t> ц1ар </a:t>
            </a:r>
            <a:r>
              <a:rPr lang="ru-RU" sz="6400" b="1" dirty="0" err="1" smtClean="0">
                <a:ln/>
                <a:solidFill>
                  <a:schemeClr val="accent3"/>
                </a:solidFill>
              </a:rPr>
              <a:t>ккола</a:t>
            </a:r>
            <a:r>
              <a:rPr lang="ru-RU" sz="6400" b="1" dirty="0" smtClean="0">
                <a:ln/>
                <a:solidFill>
                  <a:schemeClr val="accent3"/>
                </a:solidFill>
              </a:rPr>
              <a:t>.</a:t>
            </a:r>
          </a:p>
          <a:p>
            <a:endParaRPr lang="ru-RU" sz="6400" b="1" dirty="0" smtClean="0">
              <a:ln/>
              <a:solidFill>
                <a:schemeClr val="accent3"/>
              </a:solidFill>
            </a:endParaRPr>
          </a:p>
          <a:p>
            <a:r>
              <a:rPr lang="ru-RU" sz="6400" b="1" dirty="0" smtClean="0">
                <a:ln/>
                <a:solidFill>
                  <a:schemeClr val="accent3"/>
                </a:solidFill>
              </a:rPr>
              <a:t>(Ц1адаса Х1амзат)</a:t>
            </a:r>
          </a:p>
          <a:p>
            <a:endParaRPr lang="ru-RU" b="1" dirty="0">
              <a:ln/>
              <a:solidFill>
                <a:schemeClr val="accent3"/>
              </a:solidFill>
            </a:endParaRPr>
          </a:p>
          <a:p>
            <a:endParaRPr lang="ru-RU" b="1" dirty="0" smtClean="0">
              <a:ln/>
              <a:solidFill>
                <a:schemeClr val="accent3"/>
              </a:solidFill>
            </a:endParaRPr>
          </a:p>
          <a:p>
            <a:endParaRPr lang="ru-RU" b="1" dirty="0">
              <a:ln/>
              <a:solidFill>
                <a:schemeClr val="accent3"/>
              </a:solidFill>
            </a:endParaRPr>
          </a:p>
          <a:p>
            <a:r>
              <a:rPr lang="ru-RU" b="1" dirty="0" smtClean="0">
                <a:ln/>
                <a:solidFill>
                  <a:schemeClr val="accent3"/>
                </a:solidFill>
              </a:rPr>
              <a:t>                                               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3143248"/>
            <a:ext cx="5143536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      </a:t>
            </a:r>
            <a:r>
              <a:rPr lang="ru-RU" sz="4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r>
              <a:rPr lang="ru-RU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гъал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-4</a:t>
            </a:r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</a:t>
            </a:r>
          </a:p>
          <a:p>
            <a:pPr algn="ctr"/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гъал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-2</a:t>
            </a:r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</a:t>
            </a: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гъал</a:t>
            </a:r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</a:t>
            </a:r>
          </a:p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                          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 algn="ctr"/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122" name="Picture 2" descr="C:\Documents and Settings\Admin\Рабочий стол\картинки\211704-Dog-Teacher-Holding-A-Diploma-And-Sitting-By-A-Stack-Of-Boo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14290"/>
            <a:ext cx="1762124" cy="163290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85723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Шарада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714356"/>
            <a:ext cx="5286412" cy="2571767"/>
          </a:xfrm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1)«ц1»-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ялдасан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байбихьун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Дуда т1адаб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иш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ккола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</a:p>
          <a:p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къ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»-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ялдасан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байбихьун</a:t>
            </a:r>
            <a:endParaRPr lang="ru-RU" sz="2800" b="1" cap="all" dirty="0" smtClean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Дун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бертабалъ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бухула</a:t>
            </a:r>
            <a:endParaRPr lang="ru-RU" sz="2800" b="1" cap="all" dirty="0" smtClean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098" name="Picture 2" descr="C:\Documents and Settings\Admin\Рабочий стол\картинки\0_802d8_53263e94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4688" y="285728"/>
            <a:ext cx="1388759" cy="11430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3357562"/>
            <a:ext cx="6772560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2)«М»-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ялдасан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байбихьун</a:t>
            </a:r>
            <a:endParaRPr lang="ru-RU" sz="2800" b="1" cap="all" dirty="0" smtClean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Дида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т1асан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рахуна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</a:p>
          <a:p>
            <a:pPr algn="ctr"/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«Ч»-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ялдасан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байбихьун</a:t>
            </a:r>
            <a:endParaRPr lang="ru-RU" sz="2800" b="1" cap="all" dirty="0" smtClean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Азбар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данде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бачуна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</a:p>
          <a:p>
            <a:pPr algn="ctr"/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Амма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«Г1», «В»,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ва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«К», «х1»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хъванани</a:t>
            </a:r>
            <a:endParaRPr lang="ru-RU" sz="2800" b="1" cap="all" dirty="0" smtClean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Васазулгин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ясазул</a:t>
            </a:r>
            <a:endParaRPr lang="ru-RU" sz="2800" b="1" cap="all" dirty="0" smtClean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Хасал</a:t>
            </a:r>
            <a:r>
              <a:rPr lang="ru-RU" sz="28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ц1арал </a:t>
            </a:r>
            <a:r>
              <a:rPr lang="ru-RU" sz="28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лъугь</a:t>
            </a:r>
            <a:r>
              <a:rPr lang="ru-RU" sz="3200" b="1" cap="all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уна</a:t>
            </a:r>
            <a:r>
              <a:rPr lang="ru-RU" sz="32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  <a:endParaRPr lang="ru-RU" sz="3200" b="1" cap="all" dirty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429552" cy="78581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Т1адкъай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785795"/>
            <a:ext cx="7758138" cy="857256"/>
          </a:xfrm>
        </p:spPr>
        <p:txBody>
          <a:bodyPr>
            <a:normAutofit fontScale="925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Ц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олъул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формаялда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кьун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ругел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предметиял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ц1арал   г1емерлъул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формаялда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хъвай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</a:p>
          <a:p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155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1555" y="2967334"/>
            <a:ext cx="44208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85984" y="1714488"/>
          <a:ext cx="4357718" cy="4913376"/>
        </p:xfrm>
        <a:graphic>
          <a:graphicData uri="http://schemas.openxmlformats.org/drawingml/2006/table">
            <a:tbl>
              <a:tblPr/>
              <a:tblGrid>
                <a:gridCol w="2071702"/>
                <a:gridCol w="2286016"/>
              </a:tblGrid>
              <a:tr h="558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Цолъул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форма.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Г1емерлъул форма.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27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Коч1охъан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Т1ехь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Гьудул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Ца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Вац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Чи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Ц1ва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Лъимер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429552" cy="78581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Жаваб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155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1555" y="2967334"/>
            <a:ext cx="44208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85984" y="1285860"/>
          <a:ext cx="4357718" cy="4913376"/>
        </p:xfrm>
        <a:graphic>
          <a:graphicData uri="http://schemas.openxmlformats.org/drawingml/2006/table">
            <a:tbl>
              <a:tblPr/>
              <a:tblGrid>
                <a:gridCol w="2071702"/>
                <a:gridCol w="2286016"/>
              </a:tblGrid>
              <a:tr h="558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Цолъул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форма.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Г1емерлъул форма.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27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Коч1охъан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Т1ехь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Гьудул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Ца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Вац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Чи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Ц1ва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mic Sans MS" pitchFamily="66" charset="0"/>
                        </a:rPr>
                        <a:t>Лъимер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Коч1охъа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би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Т1ахь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ал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Гьудул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заби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Вац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ал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Ча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г1и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Ц1ва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би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лъим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ал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6149" name="Picture 5" descr="C:\Documents and Settings\Admin\Рабочий стол\картинки\214612-Royalty-Free-RF-Clipart-Illustration-Of-A-Smart-School-Girl-Wearing-A-Graduate-Cap-And-Reading-A-Boo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142852"/>
            <a:ext cx="1500198" cy="1607355"/>
          </a:xfrm>
          <a:prstGeom prst="rect">
            <a:avLst/>
          </a:prstGeom>
          <a:noFill/>
        </p:spPr>
      </p:pic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71504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4071942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r>
              <a:rPr lang="ru-RU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гъал</a:t>
            </a:r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8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</a:t>
            </a:r>
            <a:endParaRPr lang="en-US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r>
              <a:rPr lang="ru-RU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гъал</a:t>
            </a:r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-6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</a:t>
            </a:r>
          </a:p>
          <a:p>
            <a:pPr algn="ctr"/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гъал</a:t>
            </a:r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-3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85728"/>
            <a:ext cx="4357718" cy="928694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Ребусал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 descr="C:\Documents and Settings\Admin\Рабочий стол\47522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3786190"/>
            <a:ext cx="3000427" cy="2214578"/>
          </a:xfrm>
          <a:prstGeom prst="rect">
            <a:avLst/>
          </a:prstGeom>
          <a:noFill/>
        </p:spPr>
      </p:pic>
      <p:pic>
        <p:nvPicPr>
          <p:cNvPr id="7172" name="Picture 4" descr="C:\Documents and Settings\Admin\Рабочий стол\15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00760" y="3857628"/>
            <a:ext cx="2343141" cy="201386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643306" y="2714620"/>
            <a:ext cx="50206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96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,</a:t>
            </a:r>
            <a:endParaRPr lang="ru-RU" sz="96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429652" y="2643182"/>
            <a:ext cx="50206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9600" b="1" cap="all" spc="0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,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1571612"/>
            <a:ext cx="871543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Г1емерлъул</a:t>
            </a: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формаялъул</a:t>
            </a: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предметияб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ц1ар </a:t>
            </a: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ц1але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763</TotalTime>
  <Words>549</Words>
  <Application>Microsoft Office PowerPoint</Application>
  <PresentationFormat>Экран (4:3)</PresentationFormat>
  <Paragraphs>158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Ункъабилеб февраль. ТЕМА:Предметияб ц1ар такрар гьаби.</vt:lpstr>
      <vt:lpstr>Дарсил мурад:</vt:lpstr>
      <vt:lpstr>Дарсил ин:</vt:lpstr>
      <vt:lpstr>Т1адкъай </vt:lpstr>
      <vt:lpstr>Жаваб</vt:lpstr>
      <vt:lpstr>Шарада</vt:lpstr>
      <vt:lpstr>Т1адкъай</vt:lpstr>
      <vt:lpstr>Жаваб</vt:lpstr>
      <vt:lpstr>   Ребусал  </vt:lpstr>
      <vt:lpstr>Ребусал </vt:lpstr>
      <vt:lpstr>Ребус</vt:lpstr>
      <vt:lpstr>Слайд 12</vt:lpstr>
      <vt:lpstr>Х1алт1и</vt:lpstr>
      <vt:lpstr>Тексталъул хал гьабе</vt:lpstr>
      <vt:lpstr>Синтаксисияб разбор</vt:lpstr>
      <vt:lpstr>Морфологияб разбор</vt:lpstr>
      <vt:lpstr>Хал гьабе</vt:lpstr>
      <vt:lpstr>Т1анк1азул бак1алда  х1арпалги лъун,раг1аби хъвай.</vt:lpstr>
      <vt:lpstr>Хал гьабе</vt:lpstr>
      <vt:lpstr>Къимат лъе.</vt:lpstr>
      <vt:lpstr>Словарияб х1алт1и</vt:lpstr>
      <vt:lpstr>Дарсил х1асил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Укъабилеб февраль.  ТЕМА:Предметияб ц1ар такрар гьаби.</dc:title>
  <dc:creator>User</dc:creator>
  <cp:lastModifiedBy>05</cp:lastModifiedBy>
  <cp:revision>180</cp:revision>
  <dcterms:created xsi:type="dcterms:W3CDTF">2013-01-29T18:01:13Z</dcterms:created>
  <dcterms:modified xsi:type="dcterms:W3CDTF">2013-02-28T10:18:28Z</dcterms:modified>
</cp:coreProperties>
</file>