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9" r:id="rId8"/>
    <p:sldId id="27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597407-7114-4448-B9BF-44BBCBFF0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623" y="310588"/>
            <a:ext cx="10114963" cy="4761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ИНФОРМАЦИЯ </a:t>
            </a:r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 психолого-педагогических классах </a:t>
            </a:r>
            <a:r>
              <a:rPr lang="ru-RU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16" y="4983722"/>
            <a:ext cx="5270977" cy="147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7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90" y="1093076"/>
            <a:ext cx="11576285" cy="3877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Что такое Профильный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психолого-педагогический класс (ППК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)?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профилирование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за счет включения в учебный план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психолого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гуманитарной направленности;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ПСИХОЛОГО-ПЕДАГОГИЧЕСКИХ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обеспечение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обучении на основе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и использования школьниками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педагогических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 наличие отлаженной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взаимодействия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организациями образования и другими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</a:p>
        </p:txBody>
      </p:sp>
    </p:spTree>
    <p:extLst>
      <p:ext uri="{BB962C8B-B14F-4D97-AF65-F5344CB8AC3E}">
        <p14:creationId xmlns:p14="http://schemas.microsoft.com/office/powerpoint/2010/main" val="117228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4" y="788275"/>
            <a:ext cx="10376651" cy="12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505" y="1996966"/>
            <a:ext cx="115825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ВОЗМОЖНОСТЬ ИЗУЧАТЬ ОТДЕЛЬНЫЕ УЧЕБНЫЕ ПРЕДМЕТЫ НА ПОВЫШЕН НОМ УРОВНЕ (МУЛЬТИПРОФИЛЬ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ДОПРОФЕССИОНАЛЬНАЯ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ВОЗМОЖНОСТЬ ПОСТУПЛЕНИЯ В ВУЗЫ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ВОЗМОЖНОСТЬ ОСОЗНАННО ПОДОЙТИ К ВЫБОРУ БУДУЩЕЙ ПРОФЕССИИ: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ПОБЛИЖЕ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ОСОБЕННОСТЯМИ РАБОТЫ ПО ПРЕДМЕТНОЙ ОБЛАСТИ «ЧЕЛОВЕК - ЧЕЛОВЕК»,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ПОПРОБОВАТЬ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В РОЛИ ПОМОЩНИКА КЛАССНОГО РУКОВОДИТЕЛЯ, ВОЖАТО ГО ЛЕТНЕГО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ЛАГЕРЯ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ОРГАНИЗАТОРА ШКОЛЬНЫХ ДЕЛ И В ДРУГИХ ПРОФЕССИЯХ.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ГО КЛАССА, ИМЕЮЩИЙ АТТЕСТАТ ОБ ОСНОВНОМ ОБЩЕМ ОБРАЗОВАНИИ.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052" y="4360639"/>
            <a:ext cx="11853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КТО </a:t>
            </a:r>
            <a:r>
              <a:rPr lang="ru-RU" sz="2400" b="1" dirty="0">
                <a:solidFill>
                  <a:srgbClr val="C00000"/>
                </a:solidFill>
              </a:rPr>
              <a:t>МОЖЕТ СТАТЬ УЧАЩИМСЯ ПСИХОЛОГО-ПЕДАГОГИЧЕСКОГО </a:t>
            </a:r>
            <a:r>
              <a:rPr lang="ru-RU" sz="2400" b="1" dirty="0" smtClean="0">
                <a:solidFill>
                  <a:srgbClr val="C00000"/>
                </a:solidFill>
              </a:rPr>
              <a:t>КЛАССА?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7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714702"/>
            <a:ext cx="10759965" cy="1807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Психолого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педагогический профиль:</a:t>
            </a:r>
            <a:b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2554014"/>
            <a:ext cx="11737571" cy="268757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базовых предметов изучают углубленно  русский язык, математику,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 и психологии, проходят профессиональные пробы: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подтверждают экспериментально элементарные психологические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свои представления о культуре психологической деятельности, психолого - педагогическом анализе, способах изучения и конструирования педагогической и психологической реальности.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5806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РУКОВОДСТВО ПО ФИРМЕННОМУ СТИЛЮ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0" y="2245851"/>
            <a:ext cx="2511770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5021" y="5083644"/>
            <a:ext cx="2165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>
              <a:spcBef>
                <a:spcPts val="31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AEEF"/>
                </a:solidFill>
                <a:latin typeface="Tahoma"/>
                <a:ea typeface="Tahoma"/>
              </a:rPr>
              <a:t>Логотип</a:t>
            </a:r>
            <a:endParaRPr lang="ru-RU" sz="2400" b="1" dirty="0">
              <a:effectLst/>
              <a:latin typeface="Tahoma"/>
              <a:ea typeface="Tahoma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3" y="2353376"/>
            <a:ext cx="4204138" cy="252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16110" y="5129810"/>
            <a:ext cx="3983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>
              <a:spcBef>
                <a:spcPts val="31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AEEF"/>
                </a:solidFill>
                <a:latin typeface="Tahoma"/>
                <a:ea typeface="Tahoma"/>
              </a:rPr>
              <a:t>Фирменный</a:t>
            </a:r>
            <a:r>
              <a:rPr lang="ru-RU" sz="2400" b="1" spc="195" dirty="0">
                <a:solidFill>
                  <a:srgbClr val="00AEEF"/>
                </a:solidFill>
                <a:latin typeface="Tahoma"/>
                <a:ea typeface="Tahoma"/>
              </a:rPr>
              <a:t> </a:t>
            </a:r>
            <a:r>
              <a:rPr lang="ru-RU" sz="2400" b="1" dirty="0">
                <a:solidFill>
                  <a:srgbClr val="00AEEF"/>
                </a:solidFill>
                <a:latin typeface="Tahoma"/>
                <a:ea typeface="Tahoma"/>
              </a:rPr>
              <a:t>узор</a:t>
            </a:r>
            <a:endParaRPr lang="ru-RU" sz="2400" b="1" dirty="0">
              <a:effectLst/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018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62456"/>
            <a:ext cx="10972800" cy="903890"/>
          </a:xfrm>
        </p:spPr>
        <p:txBody>
          <a:bodyPr>
            <a:normAutofit/>
          </a:bodyPr>
          <a:lstStyle/>
          <a:p>
            <a:pPr marL="69850" algn="ctr">
              <a:spcBef>
                <a:spcPts val="1050"/>
              </a:spcBef>
              <a:spcAft>
                <a:spcPts val="0"/>
              </a:spcAft>
            </a:pPr>
            <a:r>
              <a:rPr lang="ru-RU" sz="3600" b="1" kern="0" dirty="0" smtClean="0">
                <a:solidFill>
                  <a:srgbClr val="00AEEF"/>
                </a:solidFill>
                <a:latin typeface="Verdana"/>
                <a:ea typeface="Verdana"/>
                <a:cs typeface="Verdana"/>
              </a:rPr>
              <a:t>СУВЕНИРНАЯ</a:t>
            </a:r>
            <a:r>
              <a:rPr lang="ru-RU" sz="3600" b="1" kern="0" spc="205" dirty="0" smtClean="0">
                <a:solidFill>
                  <a:srgbClr val="00AEE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3600" b="1" kern="0" dirty="0" smtClean="0">
                <a:solidFill>
                  <a:srgbClr val="00AEEF"/>
                </a:solidFill>
                <a:latin typeface="Verdana"/>
                <a:ea typeface="Verdana"/>
                <a:cs typeface="Verdana"/>
              </a:rPr>
              <a:t>ПРОДУКЦИЯ</a:t>
            </a:r>
            <a:endParaRPr lang="ru-RU" sz="3600" b="1" kern="0" dirty="0">
              <a:latin typeface="Verdana"/>
              <a:ea typeface="Verdana"/>
              <a:cs typeface="Verdan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6" y="2270234"/>
            <a:ext cx="4493572" cy="275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47" y="5654592"/>
            <a:ext cx="2725148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5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8358" y="1524001"/>
            <a:ext cx="3867808" cy="4081078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09" y="5232810"/>
            <a:ext cx="39322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1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524" y="5531859"/>
            <a:ext cx="3336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AEE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Фирменная тетрадь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74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73462" y="1397876"/>
            <a:ext cx="3930869" cy="37627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97400" y="5362582"/>
            <a:ext cx="320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0200">
              <a:spcBef>
                <a:spcPts val="315"/>
              </a:spcBef>
              <a:spcAft>
                <a:spcPts val="0"/>
              </a:spcAft>
            </a:pP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Фирменные</a:t>
            </a:r>
            <a:r>
              <a:rPr lang="ru-RU" b="1" spc="135" dirty="0">
                <a:solidFill>
                  <a:srgbClr val="00AEEF"/>
                </a:solidFill>
                <a:latin typeface="Tahoma"/>
                <a:ea typeface="Tahoma"/>
              </a:rPr>
              <a:t> </a:t>
            </a: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браслеты</a:t>
            </a:r>
            <a:endParaRPr lang="ru-RU" b="1" dirty="0">
              <a:effectLst/>
              <a:latin typeface="Tahoma"/>
              <a:ea typeface="Tahoma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29162" y="382916"/>
            <a:ext cx="5492750" cy="6280150"/>
            <a:chOff x="7524" y="1194"/>
            <a:chExt cx="8651" cy="9891"/>
          </a:xfrm>
        </p:grpSpPr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13140" y="4070"/>
              <a:ext cx="498" cy="118"/>
            </a:xfrm>
            <a:custGeom>
              <a:avLst/>
              <a:gdLst>
                <a:gd name="T0" fmla="+- 0 13258 13141"/>
                <a:gd name="T1" fmla="*/ T0 w 498"/>
                <a:gd name="T2" fmla="+- 0 4128 4070"/>
                <a:gd name="T3" fmla="*/ 4128 h 118"/>
                <a:gd name="T4" fmla="+- 0 13253 13141"/>
                <a:gd name="T5" fmla="*/ T4 w 498"/>
                <a:gd name="T6" fmla="+- 0 4106 4070"/>
                <a:gd name="T7" fmla="*/ 4106 h 118"/>
                <a:gd name="T8" fmla="+- 0 13241 13141"/>
                <a:gd name="T9" fmla="*/ T8 w 498"/>
                <a:gd name="T10" fmla="+- 0 4087 4070"/>
                <a:gd name="T11" fmla="*/ 4087 h 118"/>
                <a:gd name="T12" fmla="+- 0 13221 13141"/>
                <a:gd name="T13" fmla="*/ T12 w 498"/>
                <a:gd name="T14" fmla="+- 0 4074 4070"/>
                <a:gd name="T15" fmla="*/ 4074 h 118"/>
                <a:gd name="T16" fmla="+- 0 13199 13141"/>
                <a:gd name="T17" fmla="*/ T16 w 498"/>
                <a:gd name="T18" fmla="+- 0 4070 4070"/>
                <a:gd name="T19" fmla="*/ 4070 h 118"/>
                <a:gd name="T20" fmla="+- 0 13177 13141"/>
                <a:gd name="T21" fmla="*/ T20 w 498"/>
                <a:gd name="T22" fmla="+- 0 4074 4070"/>
                <a:gd name="T23" fmla="*/ 4074 h 118"/>
                <a:gd name="T24" fmla="+- 0 13158 13141"/>
                <a:gd name="T25" fmla="*/ T24 w 498"/>
                <a:gd name="T26" fmla="+- 0 4087 4070"/>
                <a:gd name="T27" fmla="*/ 4087 h 118"/>
                <a:gd name="T28" fmla="+- 0 13148 13141"/>
                <a:gd name="T29" fmla="*/ T28 w 498"/>
                <a:gd name="T30" fmla="+- 0 4097 4070"/>
                <a:gd name="T31" fmla="*/ 4097 h 118"/>
                <a:gd name="T32" fmla="+- 0 13143 13141"/>
                <a:gd name="T33" fmla="*/ T32 w 498"/>
                <a:gd name="T34" fmla="+- 0 4108 4070"/>
                <a:gd name="T35" fmla="*/ 4108 h 118"/>
                <a:gd name="T36" fmla="+- 0 13141 13141"/>
                <a:gd name="T37" fmla="*/ T36 w 498"/>
                <a:gd name="T38" fmla="+- 0 4130 4070"/>
                <a:gd name="T39" fmla="*/ 4130 h 118"/>
                <a:gd name="T40" fmla="+- 0 13143 13141"/>
                <a:gd name="T41" fmla="*/ T40 w 498"/>
                <a:gd name="T42" fmla="+- 0 4145 4070"/>
                <a:gd name="T43" fmla="*/ 4145 h 118"/>
                <a:gd name="T44" fmla="+- 0 13158 13141"/>
                <a:gd name="T45" fmla="*/ T44 w 498"/>
                <a:gd name="T46" fmla="+- 0 4170 4070"/>
                <a:gd name="T47" fmla="*/ 4170 h 118"/>
                <a:gd name="T48" fmla="+- 0 13177 13141"/>
                <a:gd name="T49" fmla="*/ T48 w 498"/>
                <a:gd name="T50" fmla="+- 0 4183 4070"/>
                <a:gd name="T51" fmla="*/ 4183 h 118"/>
                <a:gd name="T52" fmla="+- 0 13199 13141"/>
                <a:gd name="T53" fmla="*/ T52 w 498"/>
                <a:gd name="T54" fmla="+- 0 4187 4070"/>
                <a:gd name="T55" fmla="*/ 4187 h 118"/>
                <a:gd name="T56" fmla="+- 0 13221 13141"/>
                <a:gd name="T57" fmla="*/ T56 w 498"/>
                <a:gd name="T58" fmla="+- 0 4183 4070"/>
                <a:gd name="T59" fmla="*/ 4183 h 118"/>
                <a:gd name="T60" fmla="+- 0 13241 13141"/>
                <a:gd name="T61" fmla="*/ T60 w 498"/>
                <a:gd name="T62" fmla="+- 0 4169 4070"/>
                <a:gd name="T63" fmla="*/ 4169 h 118"/>
                <a:gd name="T64" fmla="+- 0 13254 13141"/>
                <a:gd name="T65" fmla="*/ T64 w 498"/>
                <a:gd name="T66" fmla="+- 0 4150 4070"/>
                <a:gd name="T67" fmla="*/ 4150 h 118"/>
                <a:gd name="T68" fmla="+- 0 13258 13141"/>
                <a:gd name="T69" fmla="*/ T68 w 498"/>
                <a:gd name="T70" fmla="+- 0 4128 4070"/>
                <a:gd name="T71" fmla="*/ 4128 h 118"/>
                <a:gd name="T72" fmla="+- 0 13638 13141"/>
                <a:gd name="T73" fmla="*/ T72 w 498"/>
                <a:gd name="T74" fmla="+- 0 4128 4070"/>
                <a:gd name="T75" fmla="*/ 4128 h 118"/>
                <a:gd name="T76" fmla="+- 0 13634 13141"/>
                <a:gd name="T77" fmla="*/ T76 w 498"/>
                <a:gd name="T78" fmla="+- 0 4106 4070"/>
                <a:gd name="T79" fmla="*/ 4106 h 118"/>
                <a:gd name="T80" fmla="+- 0 13621 13141"/>
                <a:gd name="T81" fmla="*/ T80 w 498"/>
                <a:gd name="T82" fmla="+- 0 4087 4070"/>
                <a:gd name="T83" fmla="*/ 4087 h 118"/>
                <a:gd name="T84" fmla="+- 0 13602 13141"/>
                <a:gd name="T85" fmla="*/ T84 w 498"/>
                <a:gd name="T86" fmla="+- 0 4074 4070"/>
                <a:gd name="T87" fmla="*/ 4074 h 118"/>
                <a:gd name="T88" fmla="+- 0 13580 13141"/>
                <a:gd name="T89" fmla="*/ T88 w 498"/>
                <a:gd name="T90" fmla="+- 0 4070 4070"/>
                <a:gd name="T91" fmla="*/ 4070 h 118"/>
                <a:gd name="T92" fmla="+- 0 13558 13141"/>
                <a:gd name="T93" fmla="*/ T92 w 498"/>
                <a:gd name="T94" fmla="+- 0 4074 4070"/>
                <a:gd name="T95" fmla="*/ 4074 h 118"/>
                <a:gd name="T96" fmla="+- 0 13538 13141"/>
                <a:gd name="T97" fmla="*/ T96 w 498"/>
                <a:gd name="T98" fmla="+- 0 4087 4070"/>
                <a:gd name="T99" fmla="*/ 4087 h 118"/>
                <a:gd name="T100" fmla="+- 0 13529 13141"/>
                <a:gd name="T101" fmla="*/ T100 w 498"/>
                <a:gd name="T102" fmla="+- 0 4097 4070"/>
                <a:gd name="T103" fmla="*/ 4097 h 118"/>
                <a:gd name="T104" fmla="+- 0 13523 13141"/>
                <a:gd name="T105" fmla="*/ T104 w 498"/>
                <a:gd name="T106" fmla="+- 0 4108 4070"/>
                <a:gd name="T107" fmla="*/ 4108 h 118"/>
                <a:gd name="T108" fmla="+- 0 13523 13141"/>
                <a:gd name="T109" fmla="*/ T108 w 498"/>
                <a:gd name="T110" fmla="+- 0 4143 4070"/>
                <a:gd name="T111" fmla="*/ 4143 h 118"/>
                <a:gd name="T112" fmla="+- 0 13535 13141"/>
                <a:gd name="T113" fmla="*/ T112 w 498"/>
                <a:gd name="T114" fmla="+- 0 4167 4070"/>
                <a:gd name="T115" fmla="*/ 4167 h 118"/>
                <a:gd name="T116" fmla="+- 0 13538 13141"/>
                <a:gd name="T117" fmla="*/ T116 w 498"/>
                <a:gd name="T118" fmla="+- 0 4170 4070"/>
                <a:gd name="T119" fmla="*/ 4170 h 118"/>
                <a:gd name="T120" fmla="+- 0 13558 13141"/>
                <a:gd name="T121" fmla="*/ T120 w 498"/>
                <a:gd name="T122" fmla="+- 0 4183 4070"/>
                <a:gd name="T123" fmla="*/ 4183 h 118"/>
                <a:gd name="T124" fmla="+- 0 13580 13141"/>
                <a:gd name="T125" fmla="*/ T124 w 498"/>
                <a:gd name="T126" fmla="+- 0 4187 4070"/>
                <a:gd name="T127" fmla="*/ 4187 h 118"/>
                <a:gd name="T128" fmla="+- 0 13602 13141"/>
                <a:gd name="T129" fmla="*/ T128 w 498"/>
                <a:gd name="T130" fmla="+- 0 4183 4070"/>
                <a:gd name="T131" fmla="*/ 4183 h 118"/>
                <a:gd name="T132" fmla="+- 0 13621 13141"/>
                <a:gd name="T133" fmla="*/ T132 w 498"/>
                <a:gd name="T134" fmla="+- 0 4170 4070"/>
                <a:gd name="T135" fmla="*/ 4170 h 118"/>
                <a:gd name="T136" fmla="+- 0 13622 13141"/>
                <a:gd name="T137" fmla="*/ T136 w 498"/>
                <a:gd name="T138" fmla="+- 0 4169 4070"/>
                <a:gd name="T139" fmla="*/ 4169 h 118"/>
                <a:gd name="T140" fmla="+- 0 13634 13141"/>
                <a:gd name="T141" fmla="*/ T140 w 498"/>
                <a:gd name="T142" fmla="+- 0 4150 4070"/>
                <a:gd name="T143" fmla="*/ 4150 h 118"/>
                <a:gd name="T144" fmla="+- 0 13638 13141"/>
                <a:gd name="T145" fmla="*/ T144 w 498"/>
                <a:gd name="T146" fmla="+- 0 4128 4070"/>
                <a:gd name="T147" fmla="*/ 4128 h 1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98" h="118">
                  <a:moveTo>
                    <a:pt x="117" y="58"/>
                  </a:moveTo>
                  <a:lnTo>
                    <a:pt x="112" y="36"/>
                  </a:lnTo>
                  <a:lnTo>
                    <a:pt x="100" y="17"/>
                  </a:lnTo>
                  <a:lnTo>
                    <a:pt x="80" y="4"/>
                  </a:lnTo>
                  <a:lnTo>
                    <a:pt x="58" y="0"/>
                  </a:lnTo>
                  <a:lnTo>
                    <a:pt x="36" y="4"/>
                  </a:lnTo>
                  <a:lnTo>
                    <a:pt x="17" y="17"/>
                  </a:lnTo>
                  <a:lnTo>
                    <a:pt x="7" y="27"/>
                  </a:lnTo>
                  <a:lnTo>
                    <a:pt x="2" y="38"/>
                  </a:lnTo>
                  <a:lnTo>
                    <a:pt x="0" y="60"/>
                  </a:lnTo>
                  <a:lnTo>
                    <a:pt x="2" y="75"/>
                  </a:lnTo>
                  <a:lnTo>
                    <a:pt x="17" y="100"/>
                  </a:lnTo>
                  <a:lnTo>
                    <a:pt x="36" y="113"/>
                  </a:lnTo>
                  <a:lnTo>
                    <a:pt x="58" y="117"/>
                  </a:lnTo>
                  <a:lnTo>
                    <a:pt x="80" y="113"/>
                  </a:lnTo>
                  <a:lnTo>
                    <a:pt x="100" y="99"/>
                  </a:lnTo>
                  <a:lnTo>
                    <a:pt x="113" y="80"/>
                  </a:lnTo>
                  <a:lnTo>
                    <a:pt x="117" y="58"/>
                  </a:lnTo>
                  <a:close/>
                  <a:moveTo>
                    <a:pt x="497" y="58"/>
                  </a:moveTo>
                  <a:lnTo>
                    <a:pt x="493" y="36"/>
                  </a:lnTo>
                  <a:lnTo>
                    <a:pt x="480" y="17"/>
                  </a:lnTo>
                  <a:lnTo>
                    <a:pt x="461" y="4"/>
                  </a:lnTo>
                  <a:lnTo>
                    <a:pt x="439" y="0"/>
                  </a:lnTo>
                  <a:lnTo>
                    <a:pt x="417" y="4"/>
                  </a:lnTo>
                  <a:lnTo>
                    <a:pt x="397" y="17"/>
                  </a:lnTo>
                  <a:lnTo>
                    <a:pt x="388" y="27"/>
                  </a:lnTo>
                  <a:lnTo>
                    <a:pt x="382" y="38"/>
                  </a:lnTo>
                  <a:lnTo>
                    <a:pt x="382" y="73"/>
                  </a:lnTo>
                  <a:lnTo>
                    <a:pt x="394" y="97"/>
                  </a:lnTo>
                  <a:lnTo>
                    <a:pt x="397" y="100"/>
                  </a:lnTo>
                  <a:lnTo>
                    <a:pt x="417" y="113"/>
                  </a:lnTo>
                  <a:lnTo>
                    <a:pt x="439" y="117"/>
                  </a:lnTo>
                  <a:lnTo>
                    <a:pt x="461" y="113"/>
                  </a:lnTo>
                  <a:lnTo>
                    <a:pt x="480" y="100"/>
                  </a:lnTo>
                  <a:lnTo>
                    <a:pt x="481" y="99"/>
                  </a:lnTo>
                  <a:lnTo>
                    <a:pt x="493" y="80"/>
                  </a:lnTo>
                  <a:lnTo>
                    <a:pt x="497" y="5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1" y="4247"/>
              <a:ext cx="60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13146" y="3701"/>
              <a:ext cx="494" cy="487"/>
            </a:xfrm>
            <a:custGeom>
              <a:avLst/>
              <a:gdLst>
                <a:gd name="T0" fmla="+- 0 13329 13146"/>
                <a:gd name="T1" fmla="*/ T0 w 494"/>
                <a:gd name="T2" fmla="+- 0 3978 3701"/>
                <a:gd name="T3" fmla="*/ 3978 h 487"/>
                <a:gd name="T4" fmla="+- 0 13301 13146"/>
                <a:gd name="T5" fmla="*/ T4 w 494"/>
                <a:gd name="T6" fmla="+- 0 3907 3701"/>
                <a:gd name="T7" fmla="*/ 3907 h 487"/>
                <a:gd name="T8" fmla="+- 0 13274 13146"/>
                <a:gd name="T9" fmla="*/ T8 w 494"/>
                <a:gd name="T10" fmla="+- 0 4003 3701"/>
                <a:gd name="T11" fmla="*/ 4003 h 487"/>
                <a:gd name="T12" fmla="+- 0 13274 13146"/>
                <a:gd name="T13" fmla="*/ T12 w 494"/>
                <a:gd name="T14" fmla="+- 0 4023 3701"/>
                <a:gd name="T15" fmla="*/ 4023 h 487"/>
                <a:gd name="T16" fmla="+- 0 13378 13146"/>
                <a:gd name="T17" fmla="*/ T16 w 494"/>
                <a:gd name="T18" fmla="+- 0 4162 3701"/>
                <a:gd name="T19" fmla="*/ 4162 h 487"/>
                <a:gd name="T20" fmla="+- 0 13282 13146"/>
                <a:gd name="T21" fmla="*/ T20 w 494"/>
                <a:gd name="T22" fmla="+- 0 4107 3701"/>
                <a:gd name="T23" fmla="*/ 4107 h 487"/>
                <a:gd name="T24" fmla="+- 0 13277 13146"/>
                <a:gd name="T25" fmla="*/ T24 w 494"/>
                <a:gd name="T26" fmla="+- 0 3791 3701"/>
                <a:gd name="T27" fmla="*/ 3791 h 487"/>
                <a:gd name="T28" fmla="+- 0 13378 13146"/>
                <a:gd name="T29" fmla="*/ T28 w 494"/>
                <a:gd name="T30" fmla="+- 0 3726 3701"/>
                <a:gd name="T31" fmla="*/ 3726 h 487"/>
                <a:gd name="T32" fmla="+- 0 13538 13146"/>
                <a:gd name="T33" fmla="*/ T32 w 494"/>
                <a:gd name="T34" fmla="+- 0 3773 3701"/>
                <a:gd name="T35" fmla="*/ 3773 h 487"/>
                <a:gd name="T36" fmla="+- 0 13544 13146"/>
                <a:gd name="T37" fmla="*/ T36 w 494"/>
                <a:gd name="T38" fmla="+- 0 3712 3701"/>
                <a:gd name="T39" fmla="*/ 3712 h 487"/>
                <a:gd name="T40" fmla="+- 0 13555 13146"/>
                <a:gd name="T41" fmla="*/ T40 w 494"/>
                <a:gd name="T42" fmla="+- 0 3779 3701"/>
                <a:gd name="T43" fmla="*/ 3779 h 487"/>
                <a:gd name="T44" fmla="+- 0 13563 13146"/>
                <a:gd name="T45" fmla="*/ T44 w 494"/>
                <a:gd name="T46" fmla="+- 0 3787 3701"/>
                <a:gd name="T47" fmla="*/ 3787 h 487"/>
                <a:gd name="T48" fmla="+- 0 13574 13146"/>
                <a:gd name="T49" fmla="*/ T48 w 494"/>
                <a:gd name="T50" fmla="+- 0 3737 3701"/>
                <a:gd name="T51" fmla="*/ 3737 h 487"/>
                <a:gd name="T52" fmla="+- 0 13594 13146"/>
                <a:gd name="T53" fmla="*/ T52 w 494"/>
                <a:gd name="T54" fmla="+- 0 3790 3701"/>
                <a:gd name="T55" fmla="*/ 3790 h 487"/>
                <a:gd name="T56" fmla="+- 0 13605 13146"/>
                <a:gd name="T57" fmla="*/ T56 w 494"/>
                <a:gd name="T58" fmla="+- 0 3793 3701"/>
                <a:gd name="T59" fmla="*/ 3793 h 487"/>
                <a:gd name="T60" fmla="+- 0 13619 13146"/>
                <a:gd name="T61" fmla="*/ T60 w 494"/>
                <a:gd name="T62" fmla="+- 0 3807 3701"/>
                <a:gd name="T63" fmla="*/ 3807 h 487"/>
                <a:gd name="T64" fmla="+- 0 13622 13146"/>
                <a:gd name="T65" fmla="*/ T64 w 494"/>
                <a:gd name="T66" fmla="+- 0 3754 3701"/>
                <a:gd name="T67" fmla="*/ 3754 h 487"/>
                <a:gd name="T68" fmla="+- 0 13616 13146"/>
                <a:gd name="T69" fmla="*/ T68 w 494"/>
                <a:gd name="T70" fmla="+- 0 3726 3701"/>
                <a:gd name="T71" fmla="*/ 3726 h 487"/>
                <a:gd name="T72" fmla="+- 0 13492 13146"/>
                <a:gd name="T73" fmla="*/ T72 w 494"/>
                <a:gd name="T74" fmla="+- 0 4122 3701"/>
                <a:gd name="T75" fmla="*/ 4122 h 487"/>
                <a:gd name="T76" fmla="+- 0 13591 13146"/>
                <a:gd name="T77" fmla="*/ T76 w 494"/>
                <a:gd name="T78" fmla="+- 0 3845 3701"/>
                <a:gd name="T79" fmla="*/ 3845 h 487"/>
                <a:gd name="T80" fmla="+- 0 13400 13146"/>
                <a:gd name="T81" fmla="*/ T80 w 494"/>
                <a:gd name="T82" fmla="+- 0 3713 3701"/>
                <a:gd name="T83" fmla="*/ 3713 h 487"/>
                <a:gd name="T84" fmla="+- 0 13633 13146"/>
                <a:gd name="T85" fmla="*/ T84 w 494"/>
                <a:gd name="T86" fmla="+- 0 3751 3701"/>
                <a:gd name="T87" fmla="*/ 3751 h 487"/>
                <a:gd name="T88" fmla="+- 0 13633 13146"/>
                <a:gd name="T89" fmla="*/ T88 w 494"/>
                <a:gd name="T90" fmla="+- 0 3782 3701"/>
                <a:gd name="T91" fmla="*/ 3782 h 487"/>
                <a:gd name="T92" fmla="+- 0 13619 13146"/>
                <a:gd name="T93" fmla="*/ T92 w 494"/>
                <a:gd name="T94" fmla="+- 0 3809 3701"/>
                <a:gd name="T95" fmla="*/ 3809 h 487"/>
                <a:gd name="T96" fmla="+- 0 13600 13146"/>
                <a:gd name="T97" fmla="*/ T96 w 494"/>
                <a:gd name="T98" fmla="+- 0 3809 3701"/>
                <a:gd name="T99" fmla="*/ 3809 h 487"/>
                <a:gd name="T100" fmla="+- 0 13602 13146"/>
                <a:gd name="T101" fmla="*/ T100 w 494"/>
                <a:gd name="T102" fmla="+- 0 3784 3701"/>
                <a:gd name="T103" fmla="*/ 3784 h 487"/>
                <a:gd name="T104" fmla="+- 0 13591 13146"/>
                <a:gd name="T105" fmla="*/ T104 w 494"/>
                <a:gd name="T106" fmla="+- 0 3798 3701"/>
                <a:gd name="T107" fmla="*/ 3798 h 487"/>
                <a:gd name="T108" fmla="+- 0 13580 13146"/>
                <a:gd name="T109" fmla="*/ T108 w 494"/>
                <a:gd name="T110" fmla="+- 0 3812 3701"/>
                <a:gd name="T111" fmla="*/ 3812 h 487"/>
                <a:gd name="T112" fmla="+- 0 13555 13146"/>
                <a:gd name="T113" fmla="*/ T112 w 494"/>
                <a:gd name="T114" fmla="+- 0 3804 3701"/>
                <a:gd name="T115" fmla="*/ 3804 h 487"/>
                <a:gd name="T116" fmla="+- 0 13549 13146"/>
                <a:gd name="T117" fmla="*/ T116 w 494"/>
                <a:gd name="T118" fmla="+- 0 3790 3701"/>
                <a:gd name="T119" fmla="*/ 3790 h 487"/>
                <a:gd name="T120" fmla="+- 0 13533 13146"/>
                <a:gd name="T121" fmla="*/ T120 w 494"/>
                <a:gd name="T122" fmla="+- 0 3784 3701"/>
                <a:gd name="T123" fmla="*/ 3784 h 487"/>
                <a:gd name="T124" fmla="+- 0 13547 13146"/>
                <a:gd name="T125" fmla="*/ T124 w 494"/>
                <a:gd name="T126" fmla="+- 0 3768 3701"/>
                <a:gd name="T127" fmla="*/ 3768 h 487"/>
                <a:gd name="T128" fmla="+- 0 13535 13146"/>
                <a:gd name="T129" fmla="*/ T128 w 494"/>
                <a:gd name="T130" fmla="+- 0 3754 3701"/>
                <a:gd name="T131" fmla="*/ 3754 h 487"/>
                <a:gd name="T132" fmla="+- 0 13538 13146"/>
                <a:gd name="T133" fmla="*/ T132 w 494"/>
                <a:gd name="T134" fmla="+- 0 3748 3701"/>
                <a:gd name="T135" fmla="*/ 3748 h 487"/>
                <a:gd name="T136" fmla="+- 0 13558 13146"/>
                <a:gd name="T137" fmla="*/ T136 w 494"/>
                <a:gd name="T138" fmla="+- 0 3770 3701"/>
                <a:gd name="T139" fmla="*/ 3770 h 487"/>
                <a:gd name="T140" fmla="+- 0 13566 13146"/>
                <a:gd name="T141" fmla="*/ T140 w 494"/>
                <a:gd name="T142" fmla="+- 0 3787 3701"/>
                <a:gd name="T143" fmla="*/ 3787 h 487"/>
                <a:gd name="T144" fmla="+- 0 13588 13146"/>
                <a:gd name="T145" fmla="*/ T144 w 494"/>
                <a:gd name="T146" fmla="+- 0 3776 3701"/>
                <a:gd name="T147" fmla="*/ 3776 h 487"/>
                <a:gd name="T148" fmla="+- 0 13597 13146"/>
                <a:gd name="T149" fmla="*/ T148 w 494"/>
                <a:gd name="T150" fmla="+- 0 3773 3701"/>
                <a:gd name="T151" fmla="*/ 3773 h 487"/>
                <a:gd name="T152" fmla="+- 0 13619 13146"/>
                <a:gd name="T153" fmla="*/ T152 w 494"/>
                <a:gd name="T154" fmla="+- 0 3773 3701"/>
                <a:gd name="T155" fmla="*/ 3773 h 487"/>
                <a:gd name="T156" fmla="+- 0 13600 13146"/>
                <a:gd name="T157" fmla="*/ T156 w 494"/>
                <a:gd name="T158" fmla="+- 0 3765 3701"/>
                <a:gd name="T159" fmla="*/ 3765 h 487"/>
                <a:gd name="T160" fmla="+- 0 13633 13146"/>
                <a:gd name="T161" fmla="*/ T160 w 494"/>
                <a:gd name="T162" fmla="+- 0 3773 3701"/>
                <a:gd name="T163" fmla="*/ 3773 h 487"/>
                <a:gd name="T164" fmla="+- 0 13619 13146"/>
                <a:gd name="T165" fmla="*/ T164 w 494"/>
                <a:gd name="T166" fmla="+- 0 3751 3701"/>
                <a:gd name="T167" fmla="*/ 3751 h 487"/>
                <a:gd name="T168" fmla="+- 0 13594 13146"/>
                <a:gd name="T169" fmla="*/ T168 w 494"/>
                <a:gd name="T170" fmla="+- 0 3756 3701"/>
                <a:gd name="T171" fmla="*/ 3756 h 487"/>
                <a:gd name="T172" fmla="+- 0 13580 13146"/>
                <a:gd name="T173" fmla="*/ T172 w 494"/>
                <a:gd name="T174" fmla="+- 0 3770 3701"/>
                <a:gd name="T175" fmla="*/ 3770 h 487"/>
                <a:gd name="T176" fmla="+- 0 13572 13146"/>
                <a:gd name="T177" fmla="*/ T176 w 494"/>
                <a:gd name="T178" fmla="+- 0 3762 3701"/>
                <a:gd name="T179" fmla="*/ 3762 h 487"/>
                <a:gd name="T180" fmla="+- 0 13600 13146"/>
                <a:gd name="T181" fmla="*/ T180 w 494"/>
                <a:gd name="T182" fmla="+- 0 3742 3701"/>
                <a:gd name="T183" fmla="*/ 3742 h 487"/>
                <a:gd name="T184" fmla="+- 0 13583 13146"/>
                <a:gd name="T185" fmla="*/ T184 w 494"/>
                <a:gd name="T186" fmla="+- 0 3742 3701"/>
                <a:gd name="T187" fmla="*/ 3742 h 487"/>
                <a:gd name="T188" fmla="+- 0 13602 13146"/>
                <a:gd name="T189" fmla="*/ T188 w 494"/>
                <a:gd name="T190" fmla="+- 0 3726 3701"/>
                <a:gd name="T191" fmla="*/ 3726 h 487"/>
                <a:gd name="T192" fmla="+- 0 13600 13146"/>
                <a:gd name="T193" fmla="*/ T192 w 494"/>
                <a:gd name="T194" fmla="+- 0 3720 3701"/>
                <a:gd name="T195" fmla="*/ 3720 h 487"/>
                <a:gd name="T196" fmla="+- 0 13577 13146"/>
                <a:gd name="T197" fmla="*/ T196 w 494"/>
                <a:gd name="T198" fmla="+- 0 3742 3701"/>
                <a:gd name="T199" fmla="*/ 3742 h 487"/>
                <a:gd name="T200" fmla="+- 0 13574 13146"/>
                <a:gd name="T201" fmla="*/ T200 w 494"/>
                <a:gd name="T202" fmla="+- 0 3742 3701"/>
                <a:gd name="T203" fmla="*/ 3742 h 487"/>
                <a:gd name="T204" fmla="+- 0 13566 13146"/>
                <a:gd name="T205" fmla="*/ T204 w 494"/>
                <a:gd name="T206" fmla="+- 0 3756 3701"/>
                <a:gd name="T207" fmla="*/ 3756 h 487"/>
                <a:gd name="T208" fmla="+- 0 13558 13146"/>
                <a:gd name="T209" fmla="*/ T208 w 494"/>
                <a:gd name="T210" fmla="+- 0 3734 3701"/>
                <a:gd name="T211" fmla="*/ 3734 h 487"/>
                <a:gd name="T212" fmla="+- 0 13547 13146"/>
                <a:gd name="T213" fmla="*/ T212 w 494"/>
                <a:gd name="T214" fmla="+- 0 3737 3701"/>
                <a:gd name="T215" fmla="*/ 3737 h 487"/>
                <a:gd name="T216" fmla="+- 0 13544 13146"/>
                <a:gd name="T217" fmla="*/ T216 w 494"/>
                <a:gd name="T218" fmla="+- 0 3731 3701"/>
                <a:gd name="T219" fmla="*/ 3731 h 487"/>
                <a:gd name="T220" fmla="+- 0 13566 13146"/>
                <a:gd name="T221" fmla="*/ T220 w 494"/>
                <a:gd name="T222" fmla="+- 0 3717 3701"/>
                <a:gd name="T223" fmla="*/ 3717 h 487"/>
                <a:gd name="T224" fmla="+- 0 13588 13146"/>
                <a:gd name="T225" fmla="*/ T224 w 494"/>
                <a:gd name="T226" fmla="+- 0 3715 3701"/>
                <a:gd name="T227" fmla="*/ 3715 h 487"/>
                <a:gd name="T228" fmla="+- 0 13580 13146"/>
                <a:gd name="T229" fmla="*/ T228 w 494"/>
                <a:gd name="T230" fmla="+- 0 3712 3701"/>
                <a:gd name="T231" fmla="*/ 3712 h 487"/>
                <a:gd name="T232" fmla="+- 0 13605 13146"/>
                <a:gd name="T233" fmla="*/ T232 w 494"/>
                <a:gd name="T234" fmla="+- 0 3709 3701"/>
                <a:gd name="T235" fmla="*/ 3709 h 487"/>
                <a:gd name="T236" fmla="+- 0 13633 13146"/>
                <a:gd name="T237" fmla="*/ T236 w 494"/>
                <a:gd name="T238" fmla="+- 0 3731 3701"/>
                <a:gd name="T239" fmla="*/ 3731 h 487"/>
                <a:gd name="T240" fmla="+- 0 13552 13146"/>
                <a:gd name="T241" fmla="*/ T240 w 494"/>
                <a:gd name="T242" fmla="+- 0 3709 3701"/>
                <a:gd name="T243" fmla="*/ 3709 h 487"/>
                <a:gd name="T244" fmla="+- 0 13541 13146"/>
                <a:gd name="T245" fmla="*/ T244 w 494"/>
                <a:gd name="T246" fmla="+- 0 3729 3701"/>
                <a:gd name="T247" fmla="*/ 3729 h 487"/>
                <a:gd name="T248" fmla="+- 0 13639 13146"/>
                <a:gd name="T249" fmla="*/ T248 w 494"/>
                <a:gd name="T250" fmla="+- 0 3737 3701"/>
                <a:gd name="T251" fmla="*/ 3737 h 4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494" h="487">
                  <a:moveTo>
                    <a:pt x="230" y="256"/>
                  </a:moveTo>
                  <a:lnTo>
                    <a:pt x="227" y="253"/>
                  </a:lnTo>
                  <a:lnTo>
                    <a:pt x="228" y="253"/>
                  </a:lnTo>
                  <a:lnTo>
                    <a:pt x="226" y="252"/>
                  </a:lnTo>
                  <a:lnTo>
                    <a:pt x="226" y="251"/>
                  </a:lnTo>
                  <a:lnTo>
                    <a:pt x="225" y="252"/>
                  </a:lnTo>
                  <a:lnTo>
                    <a:pt x="224" y="250"/>
                  </a:lnTo>
                  <a:lnTo>
                    <a:pt x="208" y="240"/>
                  </a:lnTo>
                  <a:lnTo>
                    <a:pt x="208" y="268"/>
                  </a:lnTo>
                  <a:lnTo>
                    <a:pt x="197" y="273"/>
                  </a:lnTo>
                  <a:lnTo>
                    <a:pt x="197" y="272"/>
                  </a:lnTo>
                  <a:lnTo>
                    <a:pt x="197" y="271"/>
                  </a:lnTo>
                  <a:lnTo>
                    <a:pt x="208" y="267"/>
                  </a:lnTo>
                  <a:lnTo>
                    <a:pt x="208" y="268"/>
                  </a:lnTo>
                  <a:lnTo>
                    <a:pt x="208" y="240"/>
                  </a:lnTo>
                  <a:lnTo>
                    <a:pt x="201" y="236"/>
                  </a:lnTo>
                  <a:lnTo>
                    <a:pt x="195" y="232"/>
                  </a:lnTo>
                  <a:lnTo>
                    <a:pt x="195" y="274"/>
                  </a:lnTo>
                  <a:lnTo>
                    <a:pt x="184" y="279"/>
                  </a:lnTo>
                  <a:lnTo>
                    <a:pt x="184" y="278"/>
                  </a:lnTo>
                  <a:lnTo>
                    <a:pt x="183" y="277"/>
                  </a:lnTo>
                  <a:lnTo>
                    <a:pt x="194" y="272"/>
                  </a:lnTo>
                  <a:lnTo>
                    <a:pt x="195" y="274"/>
                  </a:lnTo>
                  <a:lnTo>
                    <a:pt x="195" y="232"/>
                  </a:lnTo>
                  <a:lnTo>
                    <a:pt x="186" y="226"/>
                  </a:lnTo>
                  <a:lnTo>
                    <a:pt x="182" y="223"/>
                  </a:lnTo>
                  <a:lnTo>
                    <a:pt x="182" y="279"/>
                  </a:lnTo>
                  <a:lnTo>
                    <a:pt x="171" y="284"/>
                  </a:lnTo>
                  <a:lnTo>
                    <a:pt x="170" y="283"/>
                  </a:lnTo>
                  <a:lnTo>
                    <a:pt x="170" y="282"/>
                  </a:lnTo>
                  <a:lnTo>
                    <a:pt x="181" y="278"/>
                  </a:lnTo>
                  <a:lnTo>
                    <a:pt x="182" y="279"/>
                  </a:lnTo>
                  <a:lnTo>
                    <a:pt x="182" y="223"/>
                  </a:lnTo>
                  <a:lnTo>
                    <a:pt x="168" y="215"/>
                  </a:lnTo>
                  <a:lnTo>
                    <a:pt x="168" y="285"/>
                  </a:lnTo>
                  <a:lnTo>
                    <a:pt x="157" y="290"/>
                  </a:lnTo>
                  <a:lnTo>
                    <a:pt x="157" y="289"/>
                  </a:lnTo>
                  <a:lnTo>
                    <a:pt x="157" y="288"/>
                  </a:lnTo>
                  <a:lnTo>
                    <a:pt x="168" y="283"/>
                  </a:lnTo>
                  <a:lnTo>
                    <a:pt x="168" y="285"/>
                  </a:lnTo>
                  <a:lnTo>
                    <a:pt x="168" y="215"/>
                  </a:lnTo>
                  <a:lnTo>
                    <a:pt x="155" y="206"/>
                  </a:lnTo>
                  <a:lnTo>
                    <a:pt x="155" y="291"/>
                  </a:lnTo>
                  <a:lnTo>
                    <a:pt x="144" y="295"/>
                  </a:lnTo>
                  <a:lnTo>
                    <a:pt x="143" y="294"/>
                  </a:lnTo>
                  <a:lnTo>
                    <a:pt x="154" y="289"/>
                  </a:lnTo>
                  <a:lnTo>
                    <a:pt x="155" y="291"/>
                  </a:lnTo>
                  <a:lnTo>
                    <a:pt x="155" y="206"/>
                  </a:lnTo>
                  <a:lnTo>
                    <a:pt x="142" y="197"/>
                  </a:lnTo>
                  <a:lnTo>
                    <a:pt x="142" y="296"/>
                  </a:lnTo>
                  <a:lnTo>
                    <a:pt x="131" y="301"/>
                  </a:lnTo>
                  <a:lnTo>
                    <a:pt x="130" y="300"/>
                  </a:lnTo>
                  <a:lnTo>
                    <a:pt x="130" y="299"/>
                  </a:lnTo>
                  <a:lnTo>
                    <a:pt x="141" y="295"/>
                  </a:lnTo>
                  <a:lnTo>
                    <a:pt x="142" y="296"/>
                  </a:lnTo>
                  <a:lnTo>
                    <a:pt x="142" y="197"/>
                  </a:lnTo>
                  <a:lnTo>
                    <a:pt x="133" y="192"/>
                  </a:lnTo>
                  <a:lnTo>
                    <a:pt x="133" y="228"/>
                  </a:lnTo>
                  <a:lnTo>
                    <a:pt x="133" y="233"/>
                  </a:lnTo>
                  <a:lnTo>
                    <a:pt x="130" y="236"/>
                  </a:lnTo>
                  <a:lnTo>
                    <a:pt x="128" y="236"/>
                  </a:lnTo>
                  <a:lnTo>
                    <a:pt x="128" y="302"/>
                  </a:lnTo>
                  <a:lnTo>
                    <a:pt x="117" y="306"/>
                  </a:lnTo>
                  <a:lnTo>
                    <a:pt x="117" y="305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28" y="236"/>
                  </a:lnTo>
                  <a:lnTo>
                    <a:pt x="125" y="236"/>
                  </a:lnTo>
                  <a:lnTo>
                    <a:pt x="123" y="233"/>
                  </a:lnTo>
                  <a:lnTo>
                    <a:pt x="123" y="228"/>
                  </a:lnTo>
                  <a:lnTo>
                    <a:pt x="125" y="226"/>
                  </a:lnTo>
                  <a:lnTo>
                    <a:pt x="130" y="226"/>
                  </a:lnTo>
                  <a:lnTo>
                    <a:pt x="133" y="228"/>
                  </a:lnTo>
                  <a:lnTo>
                    <a:pt x="133" y="192"/>
                  </a:lnTo>
                  <a:lnTo>
                    <a:pt x="113" y="179"/>
                  </a:lnTo>
                  <a:lnTo>
                    <a:pt x="53" y="239"/>
                  </a:lnTo>
                  <a:lnTo>
                    <a:pt x="53" y="248"/>
                  </a:lnTo>
                  <a:lnTo>
                    <a:pt x="112" y="307"/>
                  </a:lnTo>
                  <a:lnTo>
                    <a:pt x="114" y="306"/>
                  </a:lnTo>
                  <a:lnTo>
                    <a:pt x="115" y="307"/>
                  </a:lnTo>
                  <a:lnTo>
                    <a:pt x="113" y="308"/>
                  </a:lnTo>
                  <a:lnTo>
                    <a:pt x="128" y="322"/>
                  </a:lnTo>
                  <a:lnTo>
                    <a:pt x="153" y="306"/>
                  </a:lnTo>
                  <a:lnTo>
                    <a:pt x="162" y="301"/>
                  </a:lnTo>
                  <a:lnTo>
                    <a:pt x="171" y="295"/>
                  </a:lnTo>
                  <a:lnTo>
                    <a:pt x="179" y="290"/>
                  </a:lnTo>
                  <a:lnTo>
                    <a:pt x="188" y="284"/>
                  </a:lnTo>
                  <a:lnTo>
                    <a:pt x="197" y="279"/>
                  </a:lnTo>
                  <a:lnTo>
                    <a:pt x="205" y="273"/>
                  </a:lnTo>
                  <a:lnTo>
                    <a:pt x="214" y="267"/>
                  </a:lnTo>
                  <a:lnTo>
                    <a:pt x="221" y="263"/>
                  </a:lnTo>
                  <a:lnTo>
                    <a:pt x="211" y="267"/>
                  </a:lnTo>
                  <a:lnTo>
                    <a:pt x="210" y="267"/>
                  </a:lnTo>
                  <a:lnTo>
                    <a:pt x="210" y="266"/>
                  </a:lnTo>
                  <a:lnTo>
                    <a:pt x="221" y="261"/>
                  </a:lnTo>
                  <a:lnTo>
                    <a:pt x="222" y="263"/>
                  </a:lnTo>
                  <a:lnTo>
                    <a:pt x="224" y="261"/>
                  </a:lnTo>
                  <a:lnTo>
                    <a:pt x="223" y="260"/>
                  </a:lnTo>
                  <a:lnTo>
                    <a:pt x="229" y="258"/>
                  </a:lnTo>
                  <a:lnTo>
                    <a:pt x="230" y="256"/>
                  </a:lnTo>
                  <a:close/>
                  <a:moveTo>
                    <a:pt x="232" y="474"/>
                  </a:moveTo>
                  <a:lnTo>
                    <a:pt x="232" y="461"/>
                  </a:lnTo>
                  <a:lnTo>
                    <a:pt x="220" y="446"/>
                  </a:lnTo>
                  <a:lnTo>
                    <a:pt x="41" y="266"/>
                  </a:lnTo>
                  <a:lnTo>
                    <a:pt x="25" y="255"/>
                  </a:lnTo>
                  <a:lnTo>
                    <a:pt x="12" y="254"/>
                  </a:lnTo>
                  <a:lnTo>
                    <a:pt x="3" y="264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4" y="307"/>
                  </a:lnTo>
                  <a:lnTo>
                    <a:pt x="13" y="325"/>
                  </a:lnTo>
                  <a:lnTo>
                    <a:pt x="26" y="338"/>
                  </a:lnTo>
                  <a:lnTo>
                    <a:pt x="42" y="342"/>
                  </a:lnTo>
                  <a:lnTo>
                    <a:pt x="53" y="343"/>
                  </a:lnTo>
                  <a:lnTo>
                    <a:pt x="66" y="346"/>
                  </a:lnTo>
                  <a:lnTo>
                    <a:pt x="78" y="350"/>
                  </a:lnTo>
                  <a:lnTo>
                    <a:pt x="90" y="355"/>
                  </a:lnTo>
                  <a:lnTo>
                    <a:pt x="98" y="359"/>
                  </a:lnTo>
                  <a:lnTo>
                    <a:pt x="105" y="364"/>
                  </a:lnTo>
                  <a:lnTo>
                    <a:pt x="113" y="371"/>
                  </a:lnTo>
                  <a:lnTo>
                    <a:pt x="114" y="372"/>
                  </a:lnTo>
                  <a:lnTo>
                    <a:pt x="126" y="387"/>
                  </a:lnTo>
                  <a:lnTo>
                    <a:pt x="136" y="406"/>
                  </a:lnTo>
                  <a:lnTo>
                    <a:pt x="142" y="426"/>
                  </a:lnTo>
                  <a:lnTo>
                    <a:pt x="145" y="445"/>
                  </a:lnTo>
                  <a:lnTo>
                    <a:pt x="149" y="461"/>
                  </a:lnTo>
                  <a:lnTo>
                    <a:pt x="162" y="474"/>
                  </a:lnTo>
                  <a:lnTo>
                    <a:pt x="180" y="483"/>
                  </a:lnTo>
                  <a:lnTo>
                    <a:pt x="202" y="486"/>
                  </a:lnTo>
                  <a:lnTo>
                    <a:pt x="204" y="486"/>
                  </a:lnTo>
                  <a:lnTo>
                    <a:pt x="223" y="483"/>
                  </a:lnTo>
                  <a:lnTo>
                    <a:pt x="232" y="474"/>
                  </a:lnTo>
                  <a:close/>
                  <a:moveTo>
                    <a:pt x="232" y="12"/>
                  </a:moveTo>
                  <a:lnTo>
                    <a:pt x="223" y="3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80" y="3"/>
                  </a:lnTo>
                  <a:lnTo>
                    <a:pt x="162" y="12"/>
                  </a:lnTo>
                  <a:lnTo>
                    <a:pt x="149" y="26"/>
                  </a:lnTo>
                  <a:lnTo>
                    <a:pt x="145" y="42"/>
                  </a:lnTo>
                  <a:lnTo>
                    <a:pt x="144" y="53"/>
                  </a:lnTo>
                  <a:lnTo>
                    <a:pt x="141" y="66"/>
                  </a:lnTo>
                  <a:lnTo>
                    <a:pt x="137" y="78"/>
                  </a:lnTo>
                  <a:lnTo>
                    <a:pt x="131" y="90"/>
                  </a:lnTo>
                  <a:lnTo>
                    <a:pt x="129" y="94"/>
                  </a:lnTo>
                  <a:lnTo>
                    <a:pt x="126" y="99"/>
                  </a:lnTo>
                  <a:lnTo>
                    <a:pt x="121" y="106"/>
                  </a:lnTo>
                  <a:lnTo>
                    <a:pt x="118" y="110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99" y="126"/>
                  </a:lnTo>
                  <a:lnTo>
                    <a:pt x="81" y="136"/>
                  </a:lnTo>
                  <a:lnTo>
                    <a:pt x="61" y="142"/>
                  </a:lnTo>
                  <a:lnTo>
                    <a:pt x="42" y="144"/>
                  </a:lnTo>
                  <a:lnTo>
                    <a:pt x="26" y="149"/>
                  </a:lnTo>
                  <a:lnTo>
                    <a:pt x="13" y="162"/>
                  </a:lnTo>
                  <a:lnTo>
                    <a:pt x="4" y="180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3" y="223"/>
                  </a:lnTo>
                  <a:lnTo>
                    <a:pt x="12" y="232"/>
                  </a:lnTo>
                  <a:lnTo>
                    <a:pt x="25" y="232"/>
                  </a:lnTo>
                  <a:lnTo>
                    <a:pt x="41" y="220"/>
                  </a:lnTo>
                  <a:lnTo>
                    <a:pt x="221" y="41"/>
                  </a:lnTo>
                  <a:lnTo>
                    <a:pt x="232" y="25"/>
                  </a:lnTo>
                  <a:lnTo>
                    <a:pt x="232" y="12"/>
                  </a:lnTo>
                  <a:close/>
                  <a:moveTo>
                    <a:pt x="295" y="100"/>
                  </a:moveTo>
                  <a:lnTo>
                    <a:pt x="248" y="53"/>
                  </a:lnTo>
                  <a:lnTo>
                    <a:pt x="239" y="53"/>
                  </a:lnTo>
                  <a:lnTo>
                    <a:pt x="184" y="108"/>
                  </a:lnTo>
                  <a:lnTo>
                    <a:pt x="198" y="146"/>
                  </a:lnTo>
                  <a:lnTo>
                    <a:pt x="200" y="145"/>
                  </a:lnTo>
                  <a:lnTo>
                    <a:pt x="203" y="144"/>
                  </a:lnTo>
                  <a:lnTo>
                    <a:pt x="217" y="144"/>
                  </a:lnTo>
                  <a:lnTo>
                    <a:pt x="226" y="153"/>
                  </a:lnTo>
                  <a:lnTo>
                    <a:pt x="226" y="173"/>
                  </a:lnTo>
                  <a:lnTo>
                    <a:pt x="220" y="181"/>
                  </a:lnTo>
                  <a:lnTo>
                    <a:pt x="211" y="183"/>
                  </a:lnTo>
                  <a:lnTo>
                    <a:pt x="234" y="247"/>
                  </a:lnTo>
                  <a:lnTo>
                    <a:pt x="295" y="100"/>
                  </a:lnTo>
                  <a:close/>
                  <a:moveTo>
                    <a:pt x="398" y="72"/>
                  </a:moveTo>
                  <a:lnTo>
                    <a:pt x="392" y="72"/>
                  </a:lnTo>
                  <a:lnTo>
                    <a:pt x="392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92" y="72"/>
                  </a:lnTo>
                  <a:lnTo>
                    <a:pt x="392" y="75"/>
                  </a:lnTo>
                  <a:lnTo>
                    <a:pt x="395" y="75"/>
                  </a:lnTo>
                  <a:lnTo>
                    <a:pt x="395" y="78"/>
                  </a:lnTo>
                  <a:lnTo>
                    <a:pt x="398" y="78"/>
                  </a:lnTo>
                  <a:lnTo>
                    <a:pt x="398" y="72"/>
                  </a:lnTo>
                  <a:close/>
                  <a:moveTo>
                    <a:pt x="400" y="95"/>
                  </a:moveTo>
                  <a:lnTo>
                    <a:pt x="398" y="95"/>
                  </a:lnTo>
                  <a:lnTo>
                    <a:pt x="398" y="97"/>
                  </a:lnTo>
                  <a:lnTo>
                    <a:pt x="398" y="106"/>
                  </a:lnTo>
                  <a:lnTo>
                    <a:pt x="389" y="106"/>
                  </a:lnTo>
                  <a:lnTo>
                    <a:pt x="389" y="97"/>
                  </a:lnTo>
                  <a:lnTo>
                    <a:pt x="398" y="97"/>
                  </a:lnTo>
                  <a:lnTo>
                    <a:pt x="398" y="95"/>
                  </a:lnTo>
                  <a:lnTo>
                    <a:pt x="387" y="95"/>
                  </a:lnTo>
                  <a:lnTo>
                    <a:pt x="387" y="108"/>
                  </a:lnTo>
                  <a:lnTo>
                    <a:pt x="400" y="108"/>
                  </a:lnTo>
                  <a:lnTo>
                    <a:pt x="400" y="106"/>
                  </a:lnTo>
                  <a:lnTo>
                    <a:pt x="400" y="97"/>
                  </a:lnTo>
                  <a:lnTo>
                    <a:pt x="400" y="95"/>
                  </a:lnTo>
                  <a:close/>
                  <a:moveTo>
                    <a:pt x="400" y="11"/>
                  </a:moveTo>
                  <a:lnTo>
                    <a:pt x="398" y="11"/>
                  </a:lnTo>
                  <a:lnTo>
                    <a:pt x="398" y="14"/>
                  </a:lnTo>
                  <a:lnTo>
                    <a:pt x="398" y="22"/>
                  </a:lnTo>
                  <a:lnTo>
                    <a:pt x="389" y="22"/>
                  </a:lnTo>
                  <a:lnTo>
                    <a:pt x="389" y="14"/>
                  </a:lnTo>
                  <a:lnTo>
                    <a:pt x="398" y="14"/>
                  </a:lnTo>
                  <a:lnTo>
                    <a:pt x="398" y="11"/>
                  </a:lnTo>
                  <a:lnTo>
                    <a:pt x="387" y="11"/>
                  </a:lnTo>
                  <a:lnTo>
                    <a:pt x="387" y="25"/>
                  </a:lnTo>
                  <a:lnTo>
                    <a:pt x="400" y="25"/>
                  </a:lnTo>
                  <a:lnTo>
                    <a:pt x="400" y="22"/>
                  </a:lnTo>
                  <a:lnTo>
                    <a:pt x="400" y="14"/>
                  </a:lnTo>
                  <a:lnTo>
                    <a:pt x="400" y="11"/>
                  </a:lnTo>
                  <a:close/>
                  <a:moveTo>
                    <a:pt x="406" y="69"/>
                  </a:moveTo>
                  <a:lnTo>
                    <a:pt x="403" y="69"/>
                  </a:lnTo>
                  <a:lnTo>
                    <a:pt x="403" y="72"/>
                  </a:lnTo>
                  <a:lnTo>
                    <a:pt x="401" y="72"/>
                  </a:lnTo>
                  <a:lnTo>
                    <a:pt x="401" y="75"/>
                  </a:lnTo>
                  <a:lnTo>
                    <a:pt x="406" y="75"/>
                  </a:lnTo>
                  <a:lnTo>
                    <a:pt x="406" y="69"/>
                  </a:lnTo>
                  <a:close/>
                  <a:moveTo>
                    <a:pt x="414" y="78"/>
                  </a:moveTo>
                  <a:lnTo>
                    <a:pt x="409" y="78"/>
                  </a:lnTo>
                  <a:lnTo>
                    <a:pt x="409" y="81"/>
                  </a:lnTo>
                  <a:lnTo>
                    <a:pt x="414" y="81"/>
                  </a:lnTo>
                  <a:lnTo>
                    <a:pt x="414" y="78"/>
                  </a:lnTo>
                  <a:close/>
                  <a:moveTo>
                    <a:pt x="417" y="86"/>
                  </a:moveTo>
                  <a:lnTo>
                    <a:pt x="414" y="86"/>
                  </a:lnTo>
                  <a:lnTo>
                    <a:pt x="414" y="89"/>
                  </a:lnTo>
                  <a:lnTo>
                    <a:pt x="414" y="92"/>
                  </a:lnTo>
                  <a:lnTo>
                    <a:pt x="412" y="92"/>
                  </a:lnTo>
                  <a:lnTo>
                    <a:pt x="412" y="89"/>
                  </a:lnTo>
                  <a:lnTo>
                    <a:pt x="409" y="89"/>
                  </a:lnTo>
                  <a:lnTo>
                    <a:pt x="409" y="92"/>
                  </a:lnTo>
                  <a:lnTo>
                    <a:pt x="412" y="92"/>
                  </a:lnTo>
                  <a:lnTo>
                    <a:pt x="412" y="94"/>
                  </a:lnTo>
                  <a:lnTo>
                    <a:pt x="412" y="97"/>
                  </a:lnTo>
                  <a:lnTo>
                    <a:pt x="414" y="97"/>
                  </a:lnTo>
                  <a:lnTo>
                    <a:pt x="414" y="92"/>
                  </a:lnTo>
                  <a:lnTo>
                    <a:pt x="417" y="92"/>
                  </a:lnTo>
                  <a:lnTo>
                    <a:pt x="417" y="86"/>
                  </a:lnTo>
                  <a:close/>
                  <a:moveTo>
                    <a:pt x="420" y="83"/>
                  </a:moveTo>
                  <a:lnTo>
                    <a:pt x="417" y="83"/>
                  </a:lnTo>
                  <a:lnTo>
                    <a:pt x="417" y="86"/>
                  </a:lnTo>
                  <a:lnTo>
                    <a:pt x="420" y="86"/>
                  </a:lnTo>
                  <a:lnTo>
                    <a:pt x="420" y="83"/>
                  </a:lnTo>
                  <a:close/>
                  <a:moveTo>
                    <a:pt x="431" y="97"/>
                  </a:moveTo>
                  <a:lnTo>
                    <a:pt x="428" y="97"/>
                  </a:lnTo>
                  <a:lnTo>
                    <a:pt x="428" y="94"/>
                  </a:lnTo>
                  <a:lnTo>
                    <a:pt x="423" y="94"/>
                  </a:lnTo>
                  <a:lnTo>
                    <a:pt x="423" y="92"/>
                  </a:lnTo>
                  <a:lnTo>
                    <a:pt x="420" y="92"/>
                  </a:lnTo>
                  <a:lnTo>
                    <a:pt x="420" y="94"/>
                  </a:lnTo>
                  <a:lnTo>
                    <a:pt x="423" y="94"/>
                  </a:lnTo>
                  <a:lnTo>
                    <a:pt x="423" y="100"/>
                  </a:lnTo>
                  <a:lnTo>
                    <a:pt x="431" y="100"/>
                  </a:lnTo>
                  <a:lnTo>
                    <a:pt x="431" y="97"/>
                  </a:lnTo>
                  <a:close/>
                  <a:moveTo>
                    <a:pt x="431" y="64"/>
                  </a:moveTo>
                  <a:lnTo>
                    <a:pt x="428" y="64"/>
                  </a:lnTo>
                  <a:lnTo>
                    <a:pt x="428" y="67"/>
                  </a:lnTo>
                  <a:lnTo>
                    <a:pt x="431" y="67"/>
                  </a:lnTo>
                  <a:lnTo>
                    <a:pt x="431" y="64"/>
                  </a:lnTo>
                  <a:close/>
                  <a:moveTo>
                    <a:pt x="431" y="30"/>
                  </a:moveTo>
                  <a:lnTo>
                    <a:pt x="428" y="30"/>
                  </a:lnTo>
                  <a:lnTo>
                    <a:pt x="428" y="36"/>
                  </a:lnTo>
                  <a:lnTo>
                    <a:pt x="431" y="36"/>
                  </a:lnTo>
                  <a:lnTo>
                    <a:pt x="431" y="33"/>
                  </a:lnTo>
                  <a:lnTo>
                    <a:pt x="431" y="30"/>
                  </a:lnTo>
                  <a:close/>
                  <a:moveTo>
                    <a:pt x="437" y="97"/>
                  </a:moveTo>
                  <a:lnTo>
                    <a:pt x="434" y="97"/>
                  </a:lnTo>
                  <a:lnTo>
                    <a:pt x="434" y="100"/>
                  </a:lnTo>
                  <a:lnTo>
                    <a:pt x="431" y="100"/>
                  </a:lnTo>
                  <a:lnTo>
                    <a:pt x="431" y="103"/>
                  </a:lnTo>
                  <a:lnTo>
                    <a:pt x="437" y="103"/>
                  </a:lnTo>
                  <a:lnTo>
                    <a:pt x="437" y="97"/>
                  </a:lnTo>
                  <a:close/>
                  <a:moveTo>
                    <a:pt x="440" y="25"/>
                  </a:moveTo>
                  <a:lnTo>
                    <a:pt x="437" y="25"/>
                  </a:lnTo>
                  <a:lnTo>
                    <a:pt x="437" y="27"/>
                  </a:lnTo>
                  <a:lnTo>
                    <a:pt x="440" y="27"/>
                  </a:lnTo>
                  <a:lnTo>
                    <a:pt x="440" y="25"/>
                  </a:lnTo>
                  <a:close/>
                  <a:moveTo>
                    <a:pt x="445" y="81"/>
                  </a:moveTo>
                  <a:lnTo>
                    <a:pt x="442" y="81"/>
                  </a:lnTo>
                  <a:lnTo>
                    <a:pt x="442" y="83"/>
                  </a:lnTo>
                  <a:lnTo>
                    <a:pt x="445" y="83"/>
                  </a:lnTo>
                  <a:lnTo>
                    <a:pt x="445" y="81"/>
                  </a:lnTo>
                  <a:close/>
                  <a:moveTo>
                    <a:pt x="448" y="89"/>
                  </a:moveTo>
                  <a:lnTo>
                    <a:pt x="445" y="89"/>
                  </a:lnTo>
                  <a:lnTo>
                    <a:pt x="445" y="92"/>
                  </a:lnTo>
                  <a:lnTo>
                    <a:pt x="448" y="92"/>
                  </a:lnTo>
                  <a:lnTo>
                    <a:pt x="448" y="89"/>
                  </a:lnTo>
                  <a:close/>
                  <a:moveTo>
                    <a:pt x="454" y="14"/>
                  </a:moveTo>
                  <a:lnTo>
                    <a:pt x="451" y="14"/>
                  </a:lnTo>
                  <a:lnTo>
                    <a:pt x="451" y="16"/>
                  </a:lnTo>
                  <a:lnTo>
                    <a:pt x="454" y="16"/>
                  </a:lnTo>
                  <a:lnTo>
                    <a:pt x="454" y="14"/>
                  </a:lnTo>
                  <a:close/>
                  <a:moveTo>
                    <a:pt x="462" y="22"/>
                  </a:moveTo>
                  <a:lnTo>
                    <a:pt x="459" y="22"/>
                  </a:lnTo>
                  <a:lnTo>
                    <a:pt x="459" y="19"/>
                  </a:lnTo>
                  <a:lnTo>
                    <a:pt x="456" y="19"/>
                  </a:lnTo>
                  <a:lnTo>
                    <a:pt x="456" y="22"/>
                  </a:lnTo>
                  <a:lnTo>
                    <a:pt x="459" y="22"/>
                  </a:lnTo>
                  <a:lnTo>
                    <a:pt x="459" y="27"/>
                  </a:lnTo>
                  <a:lnTo>
                    <a:pt x="462" y="27"/>
                  </a:lnTo>
                  <a:lnTo>
                    <a:pt x="462" y="25"/>
                  </a:lnTo>
                  <a:lnTo>
                    <a:pt x="462" y="22"/>
                  </a:lnTo>
                  <a:close/>
                  <a:moveTo>
                    <a:pt x="462" y="92"/>
                  </a:moveTo>
                  <a:lnTo>
                    <a:pt x="459" y="92"/>
                  </a:lnTo>
                  <a:lnTo>
                    <a:pt x="459" y="94"/>
                  </a:lnTo>
                  <a:lnTo>
                    <a:pt x="462" y="94"/>
                  </a:lnTo>
                  <a:lnTo>
                    <a:pt x="462" y="92"/>
                  </a:lnTo>
                  <a:close/>
                  <a:moveTo>
                    <a:pt x="468" y="81"/>
                  </a:moveTo>
                  <a:lnTo>
                    <a:pt x="465" y="81"/>
                  </a:lnTo>
                  <a:lnTo>
                    <a:pt x="465" y="83"/>
                  </a:lnTo>
                  <a:lnTo>
                    <a:pt x="468" y="83"/>
                  </a:lnTo>
                  <a:lnTo>
                    <a:pt x="468" y="81"/>
                  </a:lnTo>
                  <a:close/>
                  <a:moveTo>
                    <a:pt x="470" y="83"/>
                  </a:moveTo>
                  <a:lnTo>
                    <a:pt x="468" y="83"/>
                  </a:lnTo>
                  <a:lnTo>
                    <a:pt x="468" y="86"/>
                  </a:lnTo>
                  <a:lnTo>
                    <a:pt x="470" y="86"/>
                  </a:lnTo>
                  <a:lnTo>
                    <a:pt x="470" y="83"/>
                  </a:lnTo>
                  <a:close/>
                  <a:moveTo>
                    <a:pt x="473" y="100"/>
                  </a:moveTo>
                  <a:lnTo>
                    <a:pt x="470" y="100"/>
                  </a:lnTo>
                  <a:lnTo>
                    <a:pt x="470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70" y="108"/>
                  </a:lnTo>
                  <a:lnTo>
                    <a:pt x="470" y="106"/>
                  </a:lnTo>
                  <a:lnTo>
                    <a:pt x="473" y="106"/>
                  </a:lnTo>
                  <a:lnTo>
                    <a:pt x="473" y="103"/>
                  </a:lnTo>
                  <a:lnTo>
                    <a:pt x="473" y="100"/>
                  </a:lnTo>
                  <a:close/>
                  <a:moveTo>
                    <a:pt x="473" y="89"/>
                  </a:moveTo>
                  <a:lnTo>
                    <a:pt x="470" y="89"/>
                  </a:lnTo>
                  <a:lnTo>
                    <a:pt x="470" y="92"/>
                  </a:lnTo>
                  <a:lnTo>
                    <a:pt x="470" y="94"/>
                  </a:lnTo>
                  <a:lnTo>
                    <a:pt x="468" y="94"/>
                  </a:lnTo>
                  <a:lnTo>
                    <a:pt x="468" y="92"/>
                  </a:lnTo>
                  <a:lnTo>
                    <a:pt x="470" y="92"/>
                  </a:lnTo>
                  <a:lnTo>
                    <a:pt x="470" y="89"/>
                  </a:lnTo>
                  <a:lnTo>
                    <a:pt x="465" y="89"/>
                  </a:lnTo>
                  <a:lnTo>
                    <a:pt x="465" y="97"/>
                  </a:lnTo>
                  <a:lnTo>
                    <a:pt x="473" y="97"/>
                  </a:lnTo>
                  <a:lnTo>
                    <a:pt x="473" y="94"/>
                  </a:lnTo>
                  <a:lnTo>
                    <a:pt x="473" y="92"/>
                  </a:lnTo>
                  <a:lnTo>
                    <a:pt x="473" y="89"/>
                  </a:lnTo>
                  <a:close/>
                  <a:moveTo>
                    <a:pt x="481" y="50"/>
                  </a:moveTo>
                  <a:lnTo>
                    <a:pt x="479" y="50"/>
                  </a:lnTo>
                  <a:lnTo>
                    <a:pt x="479" y="47"/>
                  </a:lnTo>
                  <a:lnTo>
                    <a:pt x="476" y="47"/>
                  </a:lnTo>
                  <a:lnTo>
                    <a:pt x="476" y="53"/>
                  </a:lnTo>
                  <a:lnTo>
                    <a:pt x="481" y="53"/>
                  </a:lnTo>
                  <a:lnTo>
                    <a:pt x="481" y="50"/>
                  </a:lnTo>
                  <a:close/>
                  <a:moveTo>
                    <a:pt x="481" y="44"/>
                  </a:moveTo>
                  <a:lnTo>
                    <a:pt x="479" y="44"/>
                  </a:lnTo>
                  <a:lnTo>
                    <a:pt x="479" y="41"/>
                  </a:lnTo>
                  <a:lnTo>
                    <a:pt x="476" y="41"/>
                  </a:lnTo>
                  <a:lnTo>
                    <a:pt x="476" y="44"/>
                  </a:lnTo>
                  <a:lnTo>
                    <a:pt x="479" y="44"/>
                  </a:lnTo>
                  <a:lnTo>
                    <a:pt x="479" y="47"/>
                  </a:lnTo>
                  <a:lnTo>
                    <a:pt x="481" y="47"/>
                  </a:lnTo>
                  <a:lnTo>
                    <a:pt x="481" y="44"/>
                  </a:lnTo>
                  <a:close/>
                  <a:moveTo>
                    <a:pt x="484" y="11"/>
                  </a:moveTo>
                  <a:lnTo>
                    <a:pt x="481" y="11"/>
                  </a:lnTo>
                  <a:lnTo>
                    <a:pt x="481" y="14"/>
                  </a:lnTo>
                  <a:lnTo>
                    <a:pt x="481" y="22"/>
                  </a:lnTo>
                  <a:lnTo>
                    <a:pt x="473" y="22"/>
                  </a:lnTo>
                  <a:lnTo>
                    <a:pt x="473" y="14"/>
                  </a:lnTo>
                  <a:lnTo>
                    <a:pt x="481" y="14"/>
                  </a:lnTo>
                  <a:lnTo>
                    <a:pt x="481" y="11"/>
                  </a:lnTo>
                  <a:lnTo>
                    <a:pt x="470" y="11"/>
                  </a:lnTo>
                  <a:lnTo>
                    <a:pt x="470" y="25"/>
                  </a:lnTo>
                  <a:lnTo>
                    <a:pt x="484" y="25"/>
                  </a:lnTo>
                  <a:lnTo>
                    <a:pt x="484" y="22"/>
                  </a:lnTo>
                  <a:lnTo>
                    <a:pt x="484" y="14"/>
                  </a:lnTo>
                  <a:lnTo>
                    <a:pt x="484" y="11"/>
                  </a:lnTo>
                  <a:close/>
                  <a:moveTo>
                    <a:pt x="487" y="283"/>
                  </a:moveTo>
                  <a:lnTo>
                    <a:pt x="483" y="264"/>
                  </a:lnTo>
                  <a:lnTo>
                    <a:pt x="475" y="254"/>
                  </a:lnTo>
                  <a:lnTo>
                    <a:pt x="462" y="255"/>
                  </a:lnTo>
                  <a:lnTo>
                    <a:pt x="446" y="266"/>
                  </a:lnTo>
                  <a:lnTo>
                    <a:pt x="266" y="445"/>
                  </a:lnTo>
                  <a:lnTo>
                    <a:pt x="255" y="461"/>
                  </a:lnTo>
                  <a:lnTo>
                    <a:pt x="254" y="474"/>
                  </a:lnTo>
                  <a:lnTo>
                    <a:pt x="264" y="483"/>
                  </a:lnTo>
                  <a:lnTo>
                    <a:pt x="283" y="486"/>
                  </a:lnTo>
                  <a:lnTo>
                    <a:pt x="284" y="486"/>
                  </a:lnTo>
                  <a:lnTo>
                    <a:pt x="307" y="483"/>
                  </a:lnTo>
                  <a:lnTo>
                    <a:pt x="325" y="474"/>
                  </a:lnTo>
                  <a:lnTo>
                    <a:pt x="338" y="461"/>
                  </a:lnTo>
                  <a:lnTo>
                    <a:pt x="342" y="445"/>
                  </a:lnTo>
                  <a:lnTo>
                    <a:pt x="343" y="433"/>
                  </a:lnTo>
                  <a:lnTo>
                    <a:pt x="346" y="421"/>
                  </a:lnTo>
                  <a:lnTo>
                    <a:pt x="350" y="409"/>
                  </a:lnTo>
                  <a:lnTo>
                    <a:pt x="356" y="397"/>
                  </a:lnTo>
                  <a:lnTo>
                    <a:pt x="359" y="389"/>
                  </a:lnTo>
                  <a:lnTo>
                    <a:pt x="364" y="383"/>
                  </a:lnTo>
                  <a:lnTo>
                    <a:pt x="369" y="376"/>
                  </a:lnTo>
                  <a:lnTo>
                    <a:pt x="372" y="373"/>
                  </a:lnTo>
                  <a:lnTo>
                    <a:pt x="372" y="372"/>
                  </a:lnTo>
                  <a:lnTo>
                    <a:pt x="388" y="361"/>
                  </a:lnTo>
                  <a:lnTo>
                    <a:pt x="406" y="351"/>
                  </a:lnTo>
                  <a:lnTo>
                    <a:pt x="426" y="345"/>
                  </a:lnTo>
                  <a:lnTo>
                    <a:pt x="445" y="342"/>
                  </a:lnTo>
                  <a:lnTo>
                    <a:pt x="461" y="338"/>
                  </a:lnTo>
                  <a:lnTo>
                    <a:pt x="474" y="325"/>
                  </a:lnTo>
                  <a:lnTo>
                    <a:pt x="483" y="307"/>
                  </a:lnTo>
                  <a:lnTo>
                    <a:pt x="487" y="284"/>
                  </a:lnTo>
                  <a:lnTo>
                    <a:pt x="487" y="283"/>
                  </a:lnTo>
                  <a:close/>
                  <a:moveTo>
                    <a:pt x="487" y="202"/>
                  </a:moveTo>
                  <a:lnTo>
                    <a:pt x="483" y="180"/>
                  </a:lnTo>
                  <a:lnTo>
                    <a:pt x="474" y="162"/>
                  </a:lnTo>
                  <a:lnTo>
                    <a:pt x="461" y="149"/>
                  </a:lnTo>
                  <a:lnTo>
                    <a:pt x="445" y="144"/>
                  </a:lnTo>
                  <a:lnTo>
                    <a:pt x="433" y="144"/>
                  </a:lnTo>
                  <a:lnTo>
                    <a:pt x="421" y="141"/>
                  </a:lnTo>
                  <a:lnTo>
                    <a:pt x="409" y="137"/>
                  </a:lnTo>
                  <a:lnTo>
                    <a:pt x="396" y="131"/>
                  </a:lnTo>
                  <a:lnTo>
                    <a:pt x="391" y="128"/>
                  </a:lnTo>
                  <a:lnTo>
                    <a:pt x="385" y="124"/>
                  </a:lnTo>
                  <a:lnTo>
                    <a:pt x="381" y="122"/>
                  </a:lnTo>
                  <a:lnTo>
                    <a:pt x="378" y="120"/>
                  </a:lnTo>
                  <a:lnTo>
                    <a:pt x="376" y="117"/>
                  </a:lnTo>
                  <a:lnTo>
                    <a:pt x="373" y="114"/>
                  </a:lnTo>
                  <a:lnTo>
                    <a:pt x="361" y="99"/>
                  </a:lnTo>
                  <a:lnTo>
                    <a:pt x="351" y="81"/>
                  </a:lnTo>
                  <a:lnTo>
                    <a:pt x="345" y="61"/>
                  </a:lnTo>
                  <a:lnTo>
                    <a:pt x="342" y="42"/>
                  </a:lnTo>
                  <a:lnTo>
                    <a:pt x="338" y="26"/>
                  </a:lnTo>
                  <a:lnTo>
                    <a:pt x="325" y="12"/>
                  </a:lnTo>
                  <a:lnTo>
                    <a:pt x="307" y="3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264" y="3"/>
                  </a:lnTo>
                  <a:lnTo>
                    <a:pt x="254" y="12"/>
                  </a:lnTo>
                  <a:lnTo>
                    <a:pt x="255" y="25"/>
                  </a:lnTo>
                  <a:lnTo>
                    <a:pt x="266" y="41"/>
                  </a:lnTo>
                  <a:lnTo>
                    <a:pt x="409" y="184"/>
                  </a:lnTo>
                  <a:lnTo>
                    <a:pt x="446" y="220"/>
                  </a:lnTo>
                  <a:lnTo>
                    <a:pt x="462" y="232"/>
                  </a:lnTo>
                  <a:lnTo>
                    <a:pt x="475" y="232"/>
                  </a:lnTo>
                  <a:lnTo>
                    <a:pt x="483" y="223"/>
                  </a:lnTo>
                  <a:lnTo>
                    <a:pt x="487" y="203"/>
                  </a:lnTo>
                  <a:lnTo>
                    <a:pt x="487" y="202"/>
                  </a:lnTo>
                  <a:close/>
                  <a:moveTo>
                    <a:pt x="493" y="6"/>
                  </a:moveTo>
                  <a:lnTo>
                    <a:pt x="489" y="1"/>
                  </a:lnTo>
                  <a:lnTo>
                    <a:pt x="487" y="1"/>
                  </a:lnTo>
                  <a:lnTo>
                    <a:pt x="487" y="8"/>
                  </a:lnTo>
                  <a:lnTo>
                    <a:pt x="487" y="28"/>
                  </a:lnTo>
                  <a:lnTo>
                    <a:pt x="487" y="30"/>
                  </a:lnTo>
                  <a:lnTo>
                    <a:pt x="487" y="33"/>
                  </a:lnTo>
                  <a:lnTo>
                    <a:pt x="487" y="41"/>
                  </a:lnTo>
                  <a:lnTo>
                    <a:pt x="487" y="47"/>
                  </a:lnTo>
                  <a:lnTo>
                    <a:pt x="484" y="47"/>
                  </a:lnTo>
                  <a:lnTo>
                    <a:pt x="484" y="50"/>
                  </a:lnTo>
                  <a:lnTo>
                    <a:pt x="487" y="50"/>
                  </a:lnTo>
                  <a:lnTo>
                    <a:pt x="487" y="53"/>
                  </a:lnTo>
                  <a:lnTo>
                    <a:pt x="481" y="53"/>
                  </a:lnTo>
                  <a:lnTo>
                    <a:pt x="481" y="55"/>
                  </a:lnTo>
                  <a:lnTo>
                    <a:pt x="487" y="55"/>
                  </a:lnTo>
                  <a:lnTo>
                    <a:pt x="487" y="61"/>
                  </a:lnTo>
                  <a:lnTo>
                    <a:pt x="484" y="61"/>
                  </a:lnTo>
                  <a:lnTo>
                    <a:pt x="484" y="64"/>
                  </a:lnTo>
                  <a:lnTo>
                    <a:pt x="487" y="64"/>
                  </a:lnTo>
                  <a:lnTo>
                    <a:pt x="487" y="67"/>
                  </a:lnTo>
                  <a:lnTo>
                    <a:pt x="487" y="72"/>
                  </a:lnTo>
                  <a:lnTo>
                    <a:pt x="487" y="81"/>
                  </a:lnTo>
                  <a:lnTo>
                    <a:pt x="487" y="89"/>
                  </a:lnTo>
                  <a:lnTo>
                    <a:pt x="487" y="94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81" y="89"/>
                  </a:lnTo>
                  <a:lnTo>
                    <a:pt x="481" y="86"/>
                  </a:lnTo>
                  <a:lnTo>
                    <a:pt x="484" y="86"/>
                  </a:lnTo>
                  <a:lnTo>
                    <a:pt x="484" y="89"/>
                  </a:lnTo>
                  <a:lnTo>
                    <a:pt x="487" y="89"/>
                  </a:lnTo>
                  <a:lnTo>
                    <a:pt x="487" y="81"/>
                  </a:lnTo>
                  <a:lnTo>
                    <a:pt x="484" y="81"/>
                  </a:lnTo>
                  <a:lnTo>
                    <a:pt x="484" y="83"/>
                  </a:lnTo>
                  <a:lnTo>
                    <a:pt x="473" y="83"/>
                  </a:lnTo>
                  <a:lnTo>
                    <a:pt x="473" y="86"/>
                  </a:lnTo>
                  <a:lnTo>
                    <a:pt x="476" y="86"/>
                  </a:lnTo>
                  <a:lnTo>
                    <a:pt x="476" y="97"/>
                  </a:lnTo>
                  <a:lnTo>
                    <a:pt x="479" y="97"/>
                  </a:lnTo>
                  <a:lnTo>
                    <a:pt x="479" y="100"/>
                  </a:lnTo>
                  <a:lnTo>
                    <a:pt x="476" y="100"/>
                  </a:lnTo>
                  <a:lnTo>
                    <a:pt x="476" y="103"/>
                  </a:lnTo>
                  <a:lnTo>
                    <a:pt x="476" y="108"/>
                  </a:lnTo>
                  <a:lnTo>
                    <a:pt x="479" y="108"/>
                  </a:lnTo>
                  <a:lnTo>
                    <a:pt x="479" y="100"/>
                  </a:lnTo>
                  <a:lnTo>
                    <a:pt x="487" y="100"/>
                  </a:lnTo>
                  <a:lnTo>
                    <a:pt x="487" y="103"/>
                  </a:lnTo>
                  <a:lnTo>
                    <a:pt x="481" y="103"/>
                  </a:lnTo>
                  <a:lnTo>
                    <a:pt x="481" y="108"/>
                  </a:lnTo>
                  <a:lnTo>
                    <a:pt x="487" y="108"/>
                  </a:lnTo>
                  <a:lnTo>
                    <a:pt x="487" y="111"/>
                  </a:lnTo>
                  <a:lnTo>
                    <a:pt x="473" y="111"/>
                  </a:lnTo>
                  <a:lnTo>
                    <a:pt x="473" y="108"/>
                  </a:lnTo>
                  <a:lnTo>
                    <a:pt x="470" y="108"/>
                  </a:lnTo>
                  <a:lnTo>
                    <a:pt x="470" y="111"/>
                  </a:lnTo>
                  <a:lnTo>
                    <a:pt x="465" y="111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2" y="106"/>
                  </a:lnTo>
                  <a:lnTo>
                    <a:pt x="467" y="106"/>
                  </a:lnTo>
                  <a:lnTo>
                    <a:pt x="467" y="103"/>
                  </a:lnTo>
                  <a:lnTo>
                    <a:pt x="465" y="103"/>
                  </a:lnTo>
                  <a:lnTo>
                    <a:pt x="465" y="100"/>
                  </a:lnTo>
                  <a:lnTo>
                    <a:pt x="462" y="100"/>
                  </a:lnTo>
                  <a:lnTo>
                    <a:pt x="462" y="103"/>
                  </a:lnTo>
                  <a:lnTo>
                    <a:pt x="459" y="103"/>
                  </a:lnTo>
                  <a:lnTo>
                    <a:pt x="459" y="106"/>
                  </a:lnTo>
                  <a:lnTo>
                    <a:pt x="456" y="106"/>
                  </a:lnTo>
                  <a:lnTo>
                    <a:pt x="456" y="108"/>
                  </a:lnTo>
                  <a:lnTo>
                    <a:pt x="459" y="108"/>
                  </a:lnTo>
                  <a:lnTo>
                    <a:pt x="459" y="111"/>
                  </a:lnTo>
                  <a:lnTo>
                    <a:pt x="451" y="111"/>
                  </a:lnTo>
                  <a:lnTo>
                    <a:pt x="451" y="108"/>
                  </a:lnTo>
                  <a:lnTo>
                    <a:pt x="454" y="108"/>
                  </a:lnTo>
                  <a:lnTo>
                    <a:pt x="454" y="103"/>
                  </a:lnTo>
                  <a:lnTo>
                    <a:pt x="456" y="103"/>
                  </a:lnTo>
                  <a:lnTo>
                    <a:pt x="456" y="97"/>
                  </a:lnTo>
                  <a:lnTo>
                    <a:pt x="459" y="97"/>
                  </a:lnTo>
                  <a:lnTo>
                    <a:pt x="459" y="100"/>
                  </a:lnTo>
                  <a:lnTo>
                    <a:pt x="462" y="100"/>
                  </a:lnTo>
                  <a:lnTo>
                    <a:pt x="462" y="97"/>
                  </a:lnTo>
                  <a:lnTo>
                    <a:pt x="459" y="97"/>
                  </a:lnTo>
                  <a:lnTo>
                    <a:pt x="459" y="94"/>
                  </a:lnTo>
                  <a:lnTo>
                    <a:pt x="456" y="94"/>
                  </a:lnTo>
                  <a:lnTo>
                    <a:pt x="456" y="89"/>
                  </a:lnTo>
                  <a:lnTo>
                    <a:pt x="459" y="89"/>
                  </a:lnTo>
                  <a:lnTo>
                    <a:pt x="459" y="86"/>
                  </a:lnTo>
                  <a:lnTo>
                    <a:pt x="462" y="86"/>
                  </a:lnTo>
                  <a:lnTo>
                    <a:pt x="462" y="78"/>
                  </a:lnTo>
                  <a:lnTo>
                    <a:pt x="459" y="78"/>
                  </a:lnTo>
                  <a:lnTo>
                    <a:pt x="459" y="75"/>
                  </a:lnTo>
                  <a:lnTo>
                    <a:pt x="456" y="75"/>
                  </a:lnTo>
                  <a:lnTo>
                    <a:pt x="456" y="78"/>
                  </a:lnTo>
                  <a:lnTo>
                    <a:pt x="456" y="81"/>
                  </a:lnTo>
                  <a:lnTo>
                    <a:pt x="456" y="83"/>
                  </a:lnTo>
                  <a:lnTo>
                    <a:pt x="456" y="86"/>
                  </a:lnTo>
                  <a:lnTo>
                    <a:pt x="456" y="89"/>
                  </a:lnTo>
                  <a:lnTo>
                    <a:pt x="454" y="89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3"/>
                  </a:lnTo>
                  <a:lnTo>
                    <a:pt x="454" y="83"/>
                  </a:lnTo>
                  <a:lnTo>
                    <a:pt x="454" y="86"/>
                  </a:lnTo>
                  <a:lnTo>
                    <a:pt x="451" y="86"/>
                  </a:lnTo>
                  <a:lnTo>
                    <a:pt x="451" y="89"/>
                  </a:lnTo>
                  <a:lnTo>
                    <a:pt x="454" y="89"/>
                  </a:lnTo>
                  <a:lnTo>
                    <a:pt x="454" y="92"/>
                  </a:lnTo>
                  <a:lnTo>
                    <a:pt x="448" y="92"/>
                  </a:lnTo>
                  <a:lnTo>
                    <a:pt x="448" y="94"/>
                  </a:lnTo>
                  <a:lnTo>
                    <a:pt x="442" y="94"/>
                  </a:lnTo>
                  <a:lnTo>
                    <a:pt x="442" y="97"/>
                  </a:lnTo>
                  <a:lnTo>
                    <a:pt x="440" y="97"/>
                  </a:lnTo>
                  <a:lnTo>
                    <a:pt x="440" y="100"/>
                  </a:lnTo>
                  <a:lnTo>
                    <a:pt x="442" y="100"/>
                  </a:lnTo>
                  <a:lnTo>
                    <a:pt x="442" y="97"/>
                  </a:lnTo>
                  <a:lnTo>
                    <a:pt x="445" y="97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48" y="97"/>
                  </a:lnTo>
                  <a:lnTo>
                    <a:pt x="451" y="97"/>
                  </a:lnTo>
                  <a:lnTo>
                    <a:pt x="451" y="94"/>
                  </a:lnTo>
                  <a:lnTo>
                    <a:pt x="454" y="94"/>
                  </a:lnTo>
                  <a:lnTo>
                    <a:pt x="454" y="100"/>
                  </a:lnTo>
                  <a:lnTo>
                    <a:pt x="451" y="100"/>
                  </a:lnTo>
                  <a:lnTo>
                    <a:pt x="451" y="106"/>
                  </a:lnTo>
                  <a:lnTo>
                    <a:pt x="448" y="106"/>
                  </a:lnTo>
                  <a:lnTo>
                    <a:pt x="448" y="111"/>
                  </a:lnTo>
                  <a:lnTo>
                    <a:pt x="445" y="111"/>
                  </a:lnTo>
                  <a:lnTo>
                    <a:pt x="445" y="103"/>
                  </a:lnTo>
                  <a:lnTo>
                    <a:pt x="437" y="103"/>
                  </a:lnTo>
                  <a:lnTo>
                    <a:pt x="437" y="106"/>
                  </a:lnTo>
                  <a:lnTo>
                    <a:pt x="442" y="106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40" y="108"/>
                  </a:lnTo>
                  <a:lnTo>
                    <a:pt x="434" y="108"/>
                  </a:lnTo>
                  <a:lnTo>
                    <a:pt x="434" y="111"/>
                  </a:lnTo>
                  <a:lnTo>
                    <a:pt x="431" y="111"/>
                  </a:lnTo>
                  <a:lnTo>
                    <a:pt x="431" y="108"/>
                  </a:lnTo>
                  <a:lnTo>
                    <a:pt x="434" y="108"/>
                  </a:lnTo>
                  <a:lnTo>
                    <a:pt x="434" y="106"/>
                  </a:lnTo>
                  <a:lnTo>
                    <a:pt x="428" y="106"/>
                  </a:lnTo>
                  <a:lnTo>
                    <a:pt x="428" y="103"/>
                  </a:lnTo>
                  <a:lnTo>
                    <a:pt x="426" y="103"/>
                  </a:lnTo>
                  <a:lnTo>
                    <a:pt x="426" y="108"/>
                  </a:lnTo>
                  <a:lnTo>
                    <a:pt x="423" y="108"/>
                  </a:lnTo>
                  <a:lnTo>
                    <a:pt x="423" y="111"/>
                  </a:lnTo>
                  <a:lnTo>
                    <a:pt x="420" y="111"/>
                  </a:lnTo>
                  <a:lnTo>
                    <a:pt x="420" y="97"/>
                  </a:lnTo>
                  <a:lnTo>
                    <a:pt x="417" y="97"/>
                  </a:lnTo>
                  <a:lnTo>
                    <a:pt x="417" y="106"/>
                  </a:lnTo>
                  <a:lnTo>
                    <a:pt x="414" y="106"/>
                  </a:lnTo>
                  <a:lnTo>
                    <a:pt x="414" y="108"/>
                  </a:lnTo>
                  <a:lnTo>
                    <a:pt x="412" y="108"/>
                  </a:lnTo>
                  <a:lnTo>
                    <a:pt x="412" y="106"/>
                  </a:lnTo>
                  <a:lnTo>
                    <a:pt x="414" y="106"/>
                  </a:lnTo>
                  <a:lnTo>
                    <a:pt x="414" y="103"/>
                  </a:lnTo>
                  <a:lnTo>
                    <a:pt x="409" y="103"/>
                  </a:lnTo>
                  <a:lnTo>
                    <a:pt x="409" y="106"/>
                  </a:lnTo>
                  <a:lnTo>
                    <a:pt x="409" y="108"/>
                  </a:lnTo>
                  <a:lnTo>
                    <a:pt x="409" y="111"/>
                  </a:lnTo>
                  <a:lnTo>
                    <a:pt x="406" y="111"/>
                  </a:lnTo>
                  <a:lnTo>
                    <a:pt x="406" y="108"/>
                  </a:lnTo>
                  <a:lnTo>
                    <a:pt x="409" y="108"/>
                  </a:lnTo>
                  <a:lnTo>
                    <a:pt x="409" y="106"/>
                  </a:lnTo>
                  <a:lnTo>
                    <a:pt x="406" y="106"/>
                  </a:lnTo>
                  <a:lnTo>
                    <a:pt x="406" y="100"/>
                  </a:lnTo>
                  <a:lnTo>
                    <a:pt x="409" y="100"/>
                  </a:lnTo>
                  <a:lnTo>
                    <a:pt x="409" y="97"/>
                  </a:lnTo>
                  <a:lnTo>
                    <a:pt x="406" y="97"/>
                  </a:lnTo>
                  <a:lnTo>
                    <a:pt x="406" y="92"/>
                  </a:lnTo>
                  <a:lnTo>
                    <a:pt x="406" y="89"/>
                  </a:lnTo>
                  <a:lnTo>
                    <a:pt x="403" y="89"/>
                  </a:lnTo>
                  <a:lnTo>
                    <a:pt x="403" y="92"/>
                  </a:lnTo>
                  <a:lnTo>
                    <a:pt x="403" y="111"/>
                  </a:lnTo>
                  <a:lnTo>
                    <a:pt x="384" y="111"/>
                  </a:lnTo>
                  <a:lnTo>
                    <a:pt x="384" y="92"/>
                  </a:lnTo>
                  <a:lnTo>
                    <a:pt x="403" y="92"/>
                  </a:lnTo>
                  <a:lnTo>
                    <a:pt x="403" y="89"/>
                  </a:lnTo>
                  <a:lnTo>
                    <a:pt x="398" y="89"/>
                  </a:lnTo>
                  <a:lnTo>
                    <a:pt x="398" y="86"/>
                  </a:lnTo>
                  <a:lnTo>
                    <a:pt x="412" y="86"/>
                  </a:lnTo>
                  <a:lnTo>
                    <a:pt x="412" y="83"/>
                  </a:lnTo>
                  <a:lnTo>
                    <a:pt x="409" y="83"/>
                  </a:lnTo>
                  <a:lnTo>
                    <a:pt x="409" y="81"/>
                  </a:lnTo>
                  <a:lnTo>
                    <a:pt x="406" y="81"/>
                  </a:lnTo>
                  <a:lnTo>
                    <a:pt x="406" y="83"/>
                  </a:lnTo>
                  <a:lnTo>
                    <a:pt x="401" y="83"/>
                  </a:lnTo>
                  <a:lnTo>
                    <a:pt x="401" y="81"/>
                  </a:lnTo>
                  <a:lnTo>
                    <a:pt x="406" y="81"/>
                  </a:lnTo>
                  <a:lnTo>
                    <a:pt x="406" y="78"/>
                  </a:lnTo>
                  <a:lnTo>
                    <a:pt x="398" y="78"/>
                  </a:lnTo>
                  <a:lnTo>
                    <a:pt x="398" y="81"/>
                  </a:lnTo>
                  <a:lnTo>
                    <a:pt x="395" y="81"/>
                  </a:lnTo>
                  <a:lnTo>
                    <a:pt x="395" y="89"/>
                  </a:lnTo>
                  <a:lnTo>
                    <a:pt x="392" y="89"/>
                  </a:lnTo>
                  <a:lnTo>
                    <a:pt x="392" y="86"/>
                  </a:lnTo>
                  <a:lnTo>
                    <a:pt x="389" y="86"/>
                  </a:lnTo>
                  <a:lnTo>
                    <a:pt x="389" y="83"/>
                  </a:lnTo>
                  <a:lnTo>
                    <a:pt x="387" y="83"/>
                  </a:lnTo>
                  <a:lnTo>
                    <a:pt x="387" y="86"/>
                  </a:lnTo>
                  <a:lnTo>
                    <a:pt x="384" y="86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7" y="78"/>
                  </a:lnTo>
                  <a:lnTo>
                    <a:pt x="392" y="78"/>
                  </a:lnTo>
                  <a:lnTo>
                    <a:pt x="392" y="75"/>
                  </a:lnTo>
                  <a:lnTo>
                    <a:pt x="384" y="75"/>
                  </a:lnTo>
                  <a:lnTo>
                    <a:pt x="384" y="64"/>
                  </a:lnTo>
                  <a:lnTo>
                    <a:pt x="389" y="64"/>
                  </a:lnTo>
                  <a:lnTo>
                    <a:pt x="389" y="61"/>
                  </a:lnTo>
                  <a:lnTo>
                    <a:pt x="389" y="58"/>
                  </a:lnTo>
                  <a:lnTo>
                    <a:pt x="392" y="58"/>
                  </a:lnTo>
                  <a:lnTo>
                    <a:pt x="392" y="64"/>
                  </a:lnTo>
                  <a:lnTo>
                    <a:pt x="395" y="64"/>
                  </a:lnTo>
                  <a:lnTo>
                    <a:pt x="395" y="67"/>
                  </a:lnTo>
                  <a:lnTo>
                    <a:pt x="398" y="67"/>
                  </a:lnTo>
                  <a:lnTo>
                    <a:pt x="398" y="69"/>
                  </a:lnTo>
                  <a:lnTo>
                    <a:pt x="403" y="69"/>
                  </a:lnTo>
                  <a:lnTo>
                    <a:pt x="403" y="67"/>
                  </a:lnTo>
                  <a:lnTo>
                    <a:pt x="401" y="67"/>
                  </a:lnTo>
                  <a:lnTo>
                    <a:pt x="401" y="64"/>
                  </a:lnTo>
                  <a:lnTo>
                    <a:pt x="403" y="64"/>
                  </a:lnTo>
                  <a:lnTo>
                    <a:pt x="403" y="67"/>
                  </a:lnTo>
                  <a:lnTo>
                    <a:pt x="409" y="67"/>
                  </a:lnTo>
                  <a:lnTo>
                    <a:pt x="409" y="64"/>
                  </a:lnTo>
                  <a:lnTo>
                    <a:pt x="403" y="64"/>
                  </a:lnTo>
                  <a:lnTo>
                    <a:pt x="403" y="61"/>
                  </a:lnTo>
                  <a:lnTo>
                    <a:pt x="401" y="61"/>
                  </a:lnTo>
                  <a:lnTo>
                    <a:pt x="401" y="58"/>
                  </a:lnTo>
                  <a:lnTo>
                    <a:pt x="403" y="58"/>
                  </a:lnTo>
                  <a:lnTo>
                    <a:pt x="403" y="55"/>
                  </a:lnTo>
                  <a:lnTo>
                    <a:pt x="398" y="55"/>
                  </a:lnTo>
                  <a:lnTo>
                    <a:pt x="398" y="58"/>
                  </a:lnTo>
                  <a:lnTo>
                    <a:pt x="398" y="61"/>
                  </a:lnTo>
                  <a:lnTo>
                    <a:pt x="395" y="61"/>
                  </a:lnTo>
                  <a:lnTo>
                    <a:pt x="395" y="58"/>
                  </a:lnTo>
                  <a:lnTo>
                    <a:pt x="398" y="58"/>
                  </a:lnTo>
                  <a:lnTo>
                    <a:pt x="398" y="55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89" y="53"/>
                  </a:lnTo>
                  <a:lnTo>
                    <a:pt x="389" y="55"/>
                  </a:lnTo>
                  <a:lnTo>
                    <a:pt x="387" y="55"/>
                  </a:lnTo>
                  <a:lnTo>
                    <a:pt x="387" y="61"/>
                  </a:lnTo>
                  <a:lnTo>
                    <a:pt x="384" y="61"/>
                  </a:lnTo>
                  <a:lnTo>
                    <a:pt x="384" y="55"/>
                  </a:lnTo>
                  <a:lnTo>
                    <a:pt x="387" y="55"/>
                  </a:lnTo>
                  <a:lnTo>
                    <a:pt x="387" y="53"/>
                  </a:lnTo>
                  <a:lnTo>
                    <a:pt x="384" y="53"/>
                  </a:lnTo>
                  <a:lnTo>
                    <a:pt x="384" y="44"/>
                  </a:lnTo>
                  <a:lnTo>
                    <a:pt x="389" y="44"/>
                  </a:lnTo>
                  <a:lnTo>
                    <a:pt x="389" y="41"/>
                  </a:lnTo>
                  <a:lnTo>
                    <a:pt x="392" y="41"/>
                  </a:lnTo>
                  <a:lnTo>
                    <a:pt x="392" y="44"/>
                  </a:lnTo>
                  <a:lnTo>
                    <a:pt x="389" y="44"/>
                  </a:lnTo>
                  <a:lnTo>
                    <a:pt x="389" y="47"/>
                  </a:lnTo>
                  <a:lnTo>
                    <a:pt x="387" y="47"/>
                  </a:lnTo>
                  <a:lnTo>
                    <a:pt x="387" y="53"/>
                  </a:lnTo>
                  <a:lnTo>
                    <a:pt x="389" y="53"/>
                  </a:lnTo>
                  <a:lnTo>
                    <a:pt x="389" y="50"/>
                  </a:lnTo>
                  <a:lnTo>
                    <a:pt x="392" y="50"/>
                  </a:lnTo>
                  <a:lnTo>
                    <a:pt x="392" y="47"/>
                  </a:lnTo>
                  <a:lnTo>
                    <a:pt x="395" y="47"/>
                  </a:lnTo>
                  <a:lnTo>
                    <a:pt x="395" y="50"/>
                  </a:lnTo>
                  <a:lnTo>
                    <a:pt x="398" y="50"/>
                  </a:lnTo>
                  <a:lnTo>
                    <a:pt x="398" y="53"/>
                  </a:lnTo>
                  <a:lnTo>
                    <a:pt x="401" y="53"/>
                  </a:lnTo>
                  <a:lnTo>
                    <a:pt x="406" y="53"/>
                  </a:lnTo>
                  <a:lnTo>
                    <a:pt x="406" y="58"/>
                  </a:lnTo>
                  <a:lnTo>
                    <a:pt x="409" y="58"/>
                  </a:lnTo>
                  <a:lnTo>
                    <a:pt x="409" y="50"/>
                  </a:lnTo>
                  <a:lnTo>
                    <a:pt x="414" y="50"/>
                  </a:lnTo>
                  <a:lnTo>
                    <a:pt x="414" y="53"/>
                  </a:lnTo>
                  <a:lnTo>
                    <a:pt x="412" y="53"/>
                  </a:lnTo>
                  <a:lnTo>
                    <a:pt x="412" y="55"/>
                  </a:lnTo>
                  <a:lnTo>
                    <a:pt x="414" y="55"/>
                  </a:lnTo>
                  <a:lnTo>
                    <a:pt x="414" y="58"/>
                  </a:lnTo>
                  <a:lnTo>
                    <a:pt x="412" y="58"/>
                  </a:lnTo>
                  <a:lnTo>
                    <a:pt x="412" y="61"/>
                  </a:lnTo>
                  <a:lnTo>
                    <a:pt x="414" y="61"/>
                  </a:lnTo>
                  <a:lnTo>
                    <a:pt x="414" y="64"/>
                  </a:lnTo>
                  <a:lnTo>
                    <a:pt x="412" y="64"/>
                  </a:lnTo>
                  <a:lnTo>
                    <a:pt x="412" y="69"/>
                  </a:lnTo>
                  <a:lnTo>
                    <a:pt x="409" y="69"/>
                  </a:lnTo>
                  <a:lnTo>
                    <a:pt x="409" y="75"/>
                  </a:lnTo>
                  <a:lnTo>
                    <a:pt x="412" y="75"/>
                  </a:lnTo>
                  <a:lnTo>
                    <a:pt x="412" y="72"/>
                  </a:lnTo>
                  <a:lnTo>
                    <a:pt x="417" y="72"/>
                  </a:lnTo>
                  <a:lnTo>
                    <a:pt x="417" y="75"/>
                  </a:lnTo>
                  <a:lnTo>
                    <a:pt x="414" y="75"/>
                  </a:lnTo>
                  <a:lnTo>
                    <a:pt x="414" y="78"/>
                  </a:lnTo>
                  <a:lnTo>
                    <a:pt x="426" y="78"/>
                  </a:lnTo>
                  <a:lnTo>
                    <a:pt x="426" y="75"/>
                  </a:lnTo>
                  <a:lnTo>
                    <a:pt x="423" y="75"/>
                  </a:lnTo>
                  <a:lnTo>
                    <a:pt x="423" y="72"/>
                  </a:lnTo>
                  <a:lnTo>
                    <a:pt x="426" y="72"/>
                  </a:lnTo>
                  <a:lnTo>
                    <a:pt x="426" y="75"/>
                  </a:lnTo>
                  <a:lnTo>
                    <a:pt x="428" y="75"/>
                  </a:lnTo>
                  <a:lnTo>
                    <a:pt x="428" y="78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3" y="80"/>
                  </a:lnTo>
                  <a:lnTo>
                    <a:pt x="423" y="86"/>
                  </a:lnTo>
                  <a:lnTo>
                    <a:pt x="420" y="86"/>
                  </a:lnTo>
                  <a:lnTo>
                    <a:pt x="420" y="89"/>
                  </a:lnTo>
                  <a:lnTo>
                    <a:pt x="426" y="89"/>
                  </a:lnTo>
                  <a:lnTo>
                    <a:pt x="426" y="83"/>
                  </a:lnTo>
                  <a:lnTo>
                    <a:pt x="428" y="83"/>
                  </a:lnTo>
                  <a:lnTo>
                    <a:pt x="428" y="94"/>
                  </a:lnTo>
                  <a:lnTo>
                    <a:pt x="442" y="94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40" y="86"/>
                  </a:lnTo>
                  <a:lnTo>
                    <a:pt x="442" y="86"/>
                  </a:lnTo>
                  <a:lnTo>
                    <a:pt x="442" y="83"/>
                  </a:lnTo>
                  <a:lnTo>
                    <a:pt x="437" y="83"/>
                  </a:lnTo>
                  <a:lnTo>
                    <a:pt x="437" y="92"/>
                  </a:lnTo>
                  <a:lnTo>
                    <a:pt x="434" y="92"/>
                  </a:lnTo>
                  <a:lnTo>
                    <a:pt x="434" y="83"/>
                  </a:lnTo>
                  <a:lnTo>
                    <a:pt x="434" y="80"/>
                  </a:lnTo>
                  <a:lnTo>
                    <a:pt x="437" y="80"/>
                  </a:lnTo>
                  <a:lnTo>
                    <a:pt x="437" y="72"/>
                  </a:lnTo>
                  <a:lnTo>
                    <a:pt x="440" y="72"/>
                  </a:lnTo>
                  <a:lnTo>
                    <a:pt x="440" y="75"/>
                  </a:lnTo>
                  <a:lnTo>
                    <a:pt x="442" y="75"/>
                  </a:lnTo>
                  <a:lnTo>
                    <a:pt x="442" y="78"/>
                  </a:lnTo>
                  <a:lnTo>
                    <a:pt x="440" y="78"/>
                  </a:lnTo>
                  <a:lnTo>
                    <a:pt x="440" y="80"/>
                  </a:lnTo>
                  <a:lnTo>
                    <a:pt x="442" y="80"/>
                  </a:lnTo>
                  <a:lnTo>
                    <a:pt x="442" y="78"/>
                  </a:lnTo>
                  <a:lnTo>
                    <a:pt x="445" y="78"/>
                  </a:lnTo>
                  <a:lnTo>
                    <a:pt x="445" y="75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5" y="78"/>
                  </a:lnTo>
                  <a:lnTo>
                    <a:pt x="445" y="80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54" y="83"/>
                  </a:lnTo>
                  <a:lnTo>
                    <a:pt x="454" y="81"/>
                  </a:lnTo>
                  <a:lnTo>
                    <a:pt x="456" y="81"/>
                  </a:lnTo>
                  <a:lnTo>
                    <a:pt x="456" y="78"/>
                  </a:lnTo>
                  <a:lnTo>
                    <a:pt x="454" y="78"/>
                  </a:lnTo>
                  <a:lnTo>
                    <a:pt x="454" y="80"/>
                  </a:lnTo>
                  <a:lnTo>
                    <a:pt x="451" y="80"/>
                  </a:lnTo>
                  <a:lnTo>
                    <a:pt x="451" y="72"/>
                  </a:lnTo>
                  <a:lnTo>
                    <a:pt x="448" y="7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51" y="61"/>
                  </a:lnTo>
                  <a:lnTo>
                    <a:pt x="454" y="61"/>
                  </a:lnTo>
                  <a:lnTo>
                    <a:pt x="454" y="58"/>
                  </a:lnTo>
                  <a:lnTo>
                    <a:pt x="462" y="58"/>
                  </a:lnTo>
                  <a:lnTo>
                    <a:pt x="462" y="61"/>
                  </a:lnTo>
                  <a:lnTo>
                    <a:pt x="467" y="61"/>
                  </a:lnTo>
                  <a:lnTo>
                    <a:pt x="467" y="58"/>
                  </a:lnTo>
                  <a:lnTo>
                    <a:pt x="473" y="58"/>
                  </a:lnTo>
                  <a:lnTo>
                    <a:pt x="473" y="61"/>
                  </a:lnTo>
                  <a:lnTo>
                    <a:pt x="476" y="61"/>
                  </a:lnTo>
                  <a:lnTo>
                    <a:pt x="476" y="64"/>
                  </a:lnTo>
                  <a:lnTo>
                    <a:pt x="479" y="64"/>
                  </a:lnTo>
                  <a:lnTo>
                    <a:pt x="479" y="69"/>
                  </a:lnTo>
                  <a:lnTo>
                    <a:pt x="476" y="69"/>
                  </a:lnTo>
                  <a:lnTo>
                    <a:pt x="476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3" y="72"/>
                  </a:lnTo>
                  <a:lnTo>
                    <a:pt x="467" y="72"/>
                  </a:lnTo>
                  <a:lnTo>
                    <a:pt x="467" y="69"/>
                  </a:lnTo>
                  <a:lnTo>
                    <a:pt x="473" y="69"/>
                  </a:lnTo>
                  <a:lnTo>
                    <a:pt x="473" y="67"/>
                  </a:lnTo>
                  <a:lnTo>
                    <a:pt x="470" y="67"/>
                  </a:lnTo>
                  <a:lnTo>
                    <a:pt x="470" y="61"/>
                  </a:lnTo>
                  <a:lnTo>
                    <a:pt x="467" y="61"/>
                  </a:lnTo>
                  <a:lnTo>
                    <a:pt x="467" y="67"/>
                  </a:lnTo>
                  <a:lnTo>
                    <a:pt x="465" y="67"/>
                  </a:lnTo>
                  <a:lnTo>
                    <a:pt x="465" y="69"/>
                  </a:lnTo>
                  <a:lnTo>
                    <a:pt x="462" y="69"/>
                  </a:lnTo>
                  <a:lnTo>
                    <a:pt x="462" y="61"/>
                  </a:lnTo>
                  <a:lnTo>
                    <a:pt x="459" y="61"/>
                  </a:lnTo>
                  <a:lnTo>
                    <a:pt x="459" y="64"/>
                  </a:lnTo>
                  <a:lnTo>
                    <a:pt x="459" y="69"/>
                  </a:lnTo>
                  <a:lnTo>
                    <a:pt x="456" y="69"/>
                  </a:lnTo>
                  <a:lnTo>
                    <a:pt x="456" y="64"/>
                  </a:lnTo>
                  <a:lnTo>
                    <a:pt x="459" y="64"/>
                  </a:lnTo>
                  <a:lnTo>
                    <a:pt x="459" y="61"/>
                  </a:lnTo>
                  <a:lnTo>
                    <a:pt x="454" y="61"/>
                  </a:lnTo>
                  <a:lnTo>
                    <a:pt x="454" y="64"/>
                  </a:lnTo>
                  <a:lnTo>
                    <a:pt x="451" y="64"/>
                  </a:lnTo>
                  <a:lnTo>
                    <a:pt x="451" y="69"/>
                  </a:lnTo>
                  <a:lnTo>
                    <a:pt x="454" y="69"/>
                  </a:lnTo>
                  <a:lnTo>
                    <a:pt x="454" y="72"/>
                  </a:lnTo>
                  <a:lnTo>
                    <a:pt x="467" y="72"/>
                  </a:lnTo>
                  <a:lnTo>
                    <a:pt x="467" y="75"/>
                  </a:lnTo>
                  <a:lnTo>
                    <a:pt x="470" y="75"/>
                  </a:lnTo>
                  <a:lnTo>
                    <a:pt x="470" y="78"/>
                  </a:lnTo>
                  <a:lnTo>
                    <a:pt x="468" y="78"/>
                  </a:lnTo>
                  <a:lnTo>
                    <a:pt x="468" y="80"/>
                  </a:lnTo>
                  <a:lnTo>
                    <a:pt x="470" y="80"/>
                  </a:lnTo>
                  <a:lnTo>
                    <a:pt x="470" y="78"/>
                  </a:lnTo>
                  <a:lnTo>
                    <a:pt x="479" y="78"/>
                  </a:lnTo>
                  <a:lnTo>
                    <a:pt x="479" y="75"/>
                  </a:lnTo>
                  <a:lnTo>
                    <a:pt x="473" y="75"/>
                  </a:lnTo>
                  <a:lnTo>
                    <a:pt x="473" y="72"/>
                  </a:lnTo>
                  <a:lnTo>
                    <a:pt x="481" y="72"/>
                  </a:lnTo>
                  <a:lnTo>
                    <a:pt x="481" y="78"/>
                  </a:lnTo>
                  <a:lnTo>
                    <a:pt x="484" y="78"/>
                  </a:lnTo>
                  <a:lnTo>
                    <a:pt x="484" y="72"/>
                  </a:lnTo>
                  <a:lnTo>
                    <a:pt x="487" y="72"/>
                  </a:lnTo>
                  <a:lnTo>
                    <a:pt x="487" y="67"/>
                  </a:lnTo>
                  <a:lnTo>
                    <a:pt x="484" y="67"/>
                  </a:lnTo>
                  <a:lnTo>
                    <a:pt x="484" y="64"/>
                  </a:lnTo>
                  <a:lnTo>
                    <a:pt x="481" y="64"/>
                  </a:lnTo>
                  <a:lnTo>
                    <a:pt x="481" y="61"/>
                  </a:lnTo>
                  <a:lnTo>
                    <a:pt x="479" y="61"/>
                  </a:lnTo>
                  <a:lnTo>
                    <a:pt x="479" y="55"/>
                  </a:lnTo>
                  <a:lnTo>
                    <a:pt x="473" y="55"/>
                  </a:lnTo>
                  <a:lnTo>
                    <a:pt x="473" y="53"/>
                  </a:lnTo>
                  <a:lnTo>
                    <a:pt x="465" y="53"/>
                  </a:lnTo>
                  <a:lnTo>
                    <a:pt x="465" y="55"/>
                  </a:lnTo>
                  <a:lnTo>
                    <a:pt x="459" y="55"/>
                  </a:lnTo>
                  <a:lnTo>
                    <a:pt x="459" y="53"/>
                  </a:lnTo>
                  <a:lnTo>
                    <a:pt x="462" y="53"/>
                  </a:lnTo>
                  <a:lnTo>
                    <a:pt x="462" y="50"/>
                  </a:lnTo>
                  <a:lnTo>
                    <a:pt x="465" y="50"/>
                  </a:lnTo>
                  <a:lnTo>
                    <a:pt x="465" y="47"/>
                  </a:lnTo>
                  <a:lnTo>
                    <a:pt x="467" y="47"/>
                  </a:lnTo>
                  <a:lnTo>
                    <a:pt x="467" y="50"/>
                  </a:lnTo>
                  <a:lnTo>
                    <a:pt x="470" y="50"/>
                  </a:lnTo>
                  <a:lnTo>
                    <a:pt x="473" y="50"/>
                  </a:lnTo>
                  <a:lnTo>
                    <a:pt x="473" y="47"/>
                  </a:lnTo>
                  <a:lnTo>
                    <a:pt x="467" y="47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5" y="39"/>
                  </a:lnTo>
                  <a:lnTo>
                    <a:pt x="462" y="39"/>
                  </a:lnTo>
                  <a:lnTo>
                    <a:pt x="462" y="41"/>
                  </a:lnTo>
                  <a:lnTo>
                    <a:pt x="456" y="41"/>
                  </a:lnTo>
                  <a:lnTo>
                    <a:pt x="456" y="44"/>
                  </a:lnTo>
                  <a:lnTo>
                    <a:pt x="454" y="44"/>
                  </a:lnTo>
                  <a:lnTo>
                    <a:pt x="454" y="47"/>
                  </a:lnTo>
                  <a:lnTo>
                    <a:pt x="456" y="47"/>
                  </a:lnTo>
                  <a:lnTo>
                    <a:pt x="456" y="44"/>
                  </a:lnTo>
                  <a:lnTo>
                    <a:pt x="462" y="44"/>
                  </a:lnTo>
                  <a:lnTo>
                    <a:pt x="462" y="47"/>
                  </a:lnTo>
                  <a:lnTo>
                    <a:pt x="459" y="47"/>
                  </a:lnTo>
                  <a:lnTo>
                    <a:pt x="459" y="50"/>
                  </a:lnTo>
                  <a:lnTo>
                    <a:pt x="454" y="50"/>
                  </a:lnTo>
                  <a:lnTo>
                    <a:pt x="454" y="53"/>
                  </a:lnTo>
                  <a:lnTo>
                    <a:pt x="448" y="53"/>
                  </a:lnTo>
                  <a:lnTo>
                    <a:pt x="448" y="55"/>
                  </a:lnTo>
                  <a:lnTo>
                    <a:pt x="454" y="55"/>
                  </a:lnTo>
                  <a:lnTo>
                    <a:pt x="454" y="58"/>
                  </a:lnTo>
                  <a:lnTo>
                    <a:pt x="445" y="58"/>
                  </a:lnTo>
                  <a:lnTo>
                    <a:pt x="445" y="55"/>
                  </a:lnTo>
                  <a:lnTo>
                    <a:pt x="442" y="55"/>
                  </a:lnTo>
                  <a:lnTo>
                    <a:pt x="442" y="58"/>
                  </a:lnTo>
                  <a:lnTo>
                    <a:pt x="437" y="58"/>
                  </a:lnTo>
                  <a:lnTo>
                    <a:pt x="437" y="61"/>
                  </a:lnTo>
                  <a:lnTo>
                    <a:pt x="442" y="61"/>
                  </a:lnTo>
                  <a:lnTo>
                    <a:pt x="442" y="64"/>
                  </a:lnTo>
                  <a:lnTo>
                    <a:pt x="445" y="64"/>
                  </a:lnTo>
                  <a:lnTo>
                    <a:pt x="445" y="72"/>
                  </a:lnTo>
                  <a:lnTo>
                    <a:pt x="442" y="72"/>
                  </a:lnTo>
                  <a:lnTo>
                    <a:pt x="442" y="69"/>
                  </a:lnTo>
                  <a:lnTo>
                    <a:pt x="434" y="69"/>
                  </a:lnTo>
                  <a:lnTo>
                    <a:pt x="434" y="75"/>
                  </a:lnTo>
                  <a:lnTo>
                    <a:pt x="434" y="78"/>
                  </a:lnTo>
                  <a:lnTo>
                    <a:pt x="431" y="78"/>
                  </a:lnTo>
                  <a:lnTo>
                    <a:pt x="431" y="75"/>
                  </a:lnTo>
                  <a:lnTo>
                    <a:pt x="434" y="75"/>
                  </a:lnTo>
                  <a:lnTo>
                    <a:pt x="434" y="69"/>
                  </a:lnTo>
                  <a:lnTo>
                    <a:pt x="434" y="72"/>
                  </a:lnTo>
                  <a:lnTo>
                    <a:pt x="428" y="72"/>
                  </a:lnTo>
                  <a:lnTo>
                    <a:pt x="428" y="69"/>
                  </a:lnTo>
                  <a:lnTo>
                    <a:pt x="426" y="69"/>
                  </a:lnTo>
                  <a:lnTo>
                    <a:pt x="426" y="67"/>
                  </a:lnTo>
                  <a:lnTo>
                    <a:pt x="426" y="61"/>
                  </a:lnTo>
                  <a:lnTo>
                    <a:pt x="423" y="61"/>
                  </a:lnTo>
                  <a:lnTo>
                    <a:pt x="423" y="67"/>
                  </a:lnTo>
                  <a:lnTo>
                    <a:pt x="414" y="67"/>
                  </a:lnTo>
                  <a:lnTo>
                    <a:pt x="414" y="64"/>
                  </a:lnTo>
                  <a:lnTo>
                    <a:pt x="417" y="64"/>
                  </a:lnTo>
                  <a:lnTo>
                    <a:pt x="417" y="61"/>
                  </a:lnTo>
                  <a:lnTo>
                    <a:pt x="414" y="61"/>
                  </a:lnTo>
                  <a:lnTo>
                    <a:pt x="414" y="58"/>
                  </a:lnTo>
                  <a:lnTo>
                    <a:pt x="420" y="58"/>
                  </a:lnTo>
                  <a:lnTo>
                    <a:pt x="420" y="55"/>
                  </a:lnTo>
                  <a:lnTo>
                    <a:pt x="423" y="55"/>
                  </a:lnTo>
                  <a:lnTo>
                    <a:pt x="423" y="58"/>
                  </a:lnTo>
                  <a:lnTo>
                    <a:pt x="426" y="58"/>
                  </a:lnTo>
                  <a:lnTo>
                    <a:pt x="426" y="61"/>
                  </a:lnTo>
                  <a:lnTo>
                    <a:pt x="431" y="61"/>
                  </a:lnTo>
                  <a:lnTo>
                    <a:pt x="431" y="58"/>
                  </a:lnTo>
                  <a:lnTo>
                    <a:pt x="437" y="58"/>
                  </a:lnTo>
                  <a:lnTo>
                    <a:pt x="437" y="55"/>
                  </a:lnTo>
                  <a:lnTo>
                    <a:pt x="434" y="55"/>
                  </a:lnTo>
                  <a:lnTo>
                    <a:pt x="434" y="53"/>
                  </a:lnTo>
                  <a:lnTo>
                    <a:pt x="440" y="53"/>
                  </a:lnTo>
                  <a:lnTo>
                    <a:pt x="440" y="55"/>
                  </a:lnTo>
                  <a:lnTo>
                    <a:pt x="442" y="55"/>
                  </a:lnTo>
                  <a:lnTo>
                    <a:pt x="442" y="47"/>
                  </a:lnTo>
                  <a:lnTo>
                    <a:pt x="445" y="47"/>
                  </a:lnTo>
                  <a:lnTo>
                    <a:pt x="445" y="53"/>
                  </a:lnTo>
                  <a:lnTo>
                    <a:pt x="448" y="53"/>
                  </a:lnTo>
                  <a:lnTo>
                    <a:pt x="448" y="50"/>
                  </a:lnTo>
                  <a:lnTo>
                    <a:pt x="451" y="50"/>
                  </a:lnTo>
                  <a:lnTo>
                    <a:pt x="451" y="47"/>
                  </a:lnTo>
                  <a:lnTo>
                    <a:pt x="451" y="44"/>
                  </a:lnTo>
                  <a:lnTo>
                    <a:pt x="454" y="44"/>
                  </a:lnTo>
                  <a:lnTo>
                    <a:pt x="454" y="41"/>
                  </a:lnTo>
                  <a:lnTo>
                    <a:pt x="451" y="41"/>
                  </a:lnTo>
                  <a:lnTo>
                    <a:pt x="451" y="39"/>
                  </a:lnTo>
                  <a:lnTo>
                    <a:pt x="448" y="39"/>
                  </a:lnTo>
                  <a:lnTo>
                    <a:pt x="448" y="41"/>
                  </a:lnTo>
                  <a:lnTo>
                    <a:pt x="448" y="44"/>
                  </a:lnTo>
                  <a:lnTo>
                    <a:pt x="445" y="44"/>
                  </a:lnTo>
                  <a:lnTo>
                    <a:pt x="445" y="41"/>
                  </a:lnTo>
                  <a:lnTo>
                    <a:pt x="448" y="41"/>
                  </a:lnTo>
                  <a:lnTo>
                    <a:pt x="448" y="39"/>
                  </a:lnTo>
                  <a:lnTo>
                    <a:pt x="442" y="39"/>
                  </a:lnTo>
                  <a:lnTo>
                    <a:pt x="442" y="44"/>
                  </a:lnTo>
                  <a:lnTo>
                    <a:pt x="440" y="44"/>
                  </a:lnTo>
                  <a:lnTo>
                    <a:pt x="440" y="47"/>
                  </a:lnTo>
                  <a:lnTo>
                    <a:pt x="440" y="50"/>
                  </a:lnTo>
                  <a:lnTo>
                    <a:pt x="437" y="50"/>
                  </a:lnTo>
                  <a:lnTo>
                    <a:pt x="437" y="47"/>
                  </a:lnTo>
                  <a:lnTo>
                    <a:pt x="440" y="47"/>
                  </a:lnTo>
                  <a:lnTo>
                    <a:pt x="440" y="44"/>
                  </a:lnTo>
                  <a:lnTo>
                    <a:pt x="437" y="44"/>
                  </a:lnTo>
                  <a:lnTo>
                    <a:pt x="437" y="41"/>
                  </a:lnTo>
                  <a:lnTo>
                    <a:pt x="440" y="41"/>
                  </a:lnTo>
                  <a:lnTo>
                    <a:pt x="440" y="39"/>
                  </a:lnTo>
                  <a:lnTo>
                    <a:pt x="442" y="39"/>
                  </a:lnTo>
                  <a:lnTo>
                    <a:pt x="442" y="36"/>
                  </a:lnTo>
                  <a:lnTo>
                    <a:pt x="445" y="36"/>
                  </a:lnTo>
                  <a:lnTo>
                    <a:pt x="448" y="36"/>
                  </a:lnTo>
                  <a:lnTo>
                    <a:pt x="448" y="33"/>
                  </a:lnTo>
                  <a:lnTo>
                    <a:pt x="451" y="33"/>
                  </a:lnTo>
                  <a:lnTo>
                    <a:pt x="451" y="36"/>
                  </a:lnTo>
                  <a:lnTo>
                    <a:pt x="454" y="36"/>
                  </a:lnTo>
                  <a:lnTo>
                    <a:pt x="454" y="39"/>
                  </a:lnTo>
                  <a:lnTo>
                    <a:pt x="462" y="39"/>
                  </a:lnTo>
                  <a:lnTo>
                    <a:pt x="462" y="36"/>
                  </a:lnTo>
                  <a:lnTo>
                    <a:pt x="459" y="36"/>
                  </a:lnTo>
                  <a:lnTo>
                    <a:pt x="459" y="33"/>
                  </a:lnTo>
                  <a:lnTo>
                    <a:pt x="454" y="33"/>
                  </a:lnTo>
                  <a:lnTo>
                    <a:pt x="454" y="30"/>
                  </a:lnTo>
                  <a:lnTo>
                    <a:pt x="459" y="30"/>
                  </a:lnTo>
                  <a:lnTo>
                    <a:pt x="459" y="28"/>
                  </a:lnTo>
                  <a:lnTo>
                    <a:pt x="456" y="28"/>
                  </a:lnTo>
                  <a:lnTo>
                    <a:pt x="456" y="25"/>
                  </a:lnTo>
                  <a:lnTo>
                    <a:pt x="456" y="22"/>
                  </a:lnTo>
                  <a:lnTo>
                    <a:pt x="454" y="22"/>
                  </a:lnTo>
                  <a:lnTo>
                    <a:pt x="454" y="25"/>
                  </a:lnTo>
                  <a:lnTo>
                    <a:pt x="454" y="30"/>
                  </a:lnTo>
                  <a:lnTo>
                    <a:pt x="448" y="30"/>
                  </a:lnTo>
                  <a:lnTo>
                    <a:pt x="448" y="33"/>
                  </a:lnTo>
                  <a:lnTo>
                    <a:pt x="442" y="33"/>
                  </a:lnTo>
                  <a:lnTo>
                    <a:pt x="442" y="30"/>
                  </a:lnTo>
                  <a:lnTo>
                    <a:pt x="448" y="30"/>
                  </a:lnTo>
                  <a:lnTo>
                    <a:pt x="448" y="28"/>
                  </a:lnTo>
                  <a:lnTo>
                    <a:pt x="445" y="28"/>
                  </a:lnTo>
                  <a:lnTo>
                    <a:pt x="445" y="25"/>
                  </a:lnTo>
                  <a:lnTo>
                    <a:pt x="448" y="25"/>
                  </a:lnTo>
                  <a:lnTo>
                    <a:pt x="448" y="28"/>
                  </a:lnTo>
                  <a:lnTo>
                    <a:pt x="451" y="28"/>
                  </a:lnTo>
                  <a:lnTo>
                    <a:pt x="451" y="25"/>
                  </a:lnTo>
                  <a:lnTo>
                    <a:pt x="454" y="25"/>
                  </a:lnTo>
                  <a:lnTo>
                    <a:pt x="454" y="22"/>
                  </a:lnTo>
                  <a:lnTo>
                    <a:pt x="454" y="19"/>
                  </a:lnTo>
                  <a:lnTo>
                    <a:pt x="448" y="19"/>
                  </a:lnTo>
                  <a:lnTo>
                    <a:pt x="448" y="22"/>
                  </a:lnTo>
                  <a:lnTo>
                    <a:pt x="445" y="22"/>
                  </a:lnTo>
                  <a:lnTo>
                    <a:pt x="445" y="19"/>
                  </a:lnTo>
                  <a:lnTo>
                    <a:pt x="448" y="19"/>
                  </a:lnTo>
                  <a:lnTo>
                    <a:pt x="448" y="14"/>
                  </a:lnTo>
                  <a:lnTo>
                    <a:pt x="442" y="14"/>
                  </a:lnTo>
                  <a:lnTo>
                    <a:pt x="442" y="22"/>
                  </a:lnTo>
                  <a:lnTo>
                    <a:pt x="442" y="28"/>
                  </a:lnTo>
                  <a:lnTo>
                    <a:pt x="440" y="28"/>
                  </a:lnTo>
                  <a:lnTo>
                    <a:pt x="440" y="30"/>
                  </a:lnTo>
                  <a:lnTo>
                    <a:pt x="437" y="30"/>
                  </a:lnTo>
                  <a:lnTo>
                    <a:pt x="437" y="33"/>
                  </a:lnTo>
                  <a:lnTo>
                    <a:pt x="442" y="33"/>
                  </a:lnTo>
                  <a:lnTo>
                    <a:pt x="442" y="36"/>
                  </a:lnTo>
                  <a:lnTo>
                    <a:pt x="437" y="36"/>
                  </a:lnTo>
                  <a:lnTo>
                    <a:pt x="437" y="39"/>
                  </a:lnTo>
                  <a:lnTo>
                    <a:pt x="434" y="39"/>
                  </a:lnTo>
                  <a:lnTo>
                    <a:pt x="434" y="36"/>
                  </a:lnTo>
                  <a:lnTo>
                    <a:pt x="431" y="36"/>
                  </a:lnTo>
                  <a:lnTo>
                    <a:pt x="431" y="41"/>
                  </a:lnTo>
                  <a:lnTo>
                    <a:pt x="428" y="41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3"/>
                  </a:lnTo>
                  <a:lnTo>
                    <a:pt x="423" y="33"/>
                  </a:lnTo>
                  <a:lnTo>
                    <a:pt x="423" y="30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17" y="36"/>
                  </a:lnTo>
                  <a:lnTo>
                    <a:pt x="417" y="41"/>
                  </a:lnTo>
                  <a:lnTo>
                    <a:pt x="414" y="41"/>
                  </a:lnTo>
                  <a:lnTo>
                    <a:pt x="414" y="44"/>
                  </a:lnTo>
                  <a:lnTo>
                    <a:pt x="417" y="44"/>
                  </a:lnTo>
                  <a:lnTo>
                    <a:pt x="417" y="47"/>
                  </a:lnTo>
                  <a:lnTo>
                    <a:pt x="420" y="47"/>
                  </a:lnTo>
                  <a:lnTo>
                    <a:pt x="420" y="41"/>
                  </a:lnTo>
                  <a:lnTo>
                    <a:pt x="423" y="41"/>
                  </a:lnTo>
                  <a:lnTo>
                    <a:pt x="423" y="39"/>
                  </a:lnTo>
                  <a:lnTo>
                    <a:pt x="426" y="39"/>
                  </a:lnTo>
                  <a:lnTo>
                    <a:pt x="426" y="41"/>
                  </a:lnTo>
                  <a:lnTo>
                    <a:pt x="428" y="41"/>
                  </a:lnTo>
                  <a:lnTo>
                    <a:pt x="428" y="44"/>
                  </a:lnTo>
                  <a:lnTo>
                    <a:pt x="431" y="44"/>
                  </a:lnTo>
                  <a:lnTo>
                    <a:pt x="431" y="41"/>
                  </a:lnTo>
                  <a:lnTo>
                    <a:pt x="434" y="41"/>
                  </a:lnTo>
                  <a:lnTo>
                    <a:pt x="434" y="50"/>
                  </a:lnTo>
                  <a:lnTo>
                    <a:pt x="431" y="50"/>
                  </a:lnTo>
                  <a:lnTo>
                    <a:pt x="431" y="47"/>
                  </a:lnTo>
                  <a:lnTo>
                    <a:pt x="428" y="47"/>
                  </a:lnTo>
                  <a:lnTo>
                    <a:pt x="426" y="47"/>
                  </a:lnTo>
                  <a:lnTo>
                    <a:pt x="426" y="53"/>
                  </a:lnTo>
                  <a:lnTo>
                    <a:pt x="428" y="53"/>
                  </a:lnTo>
                  <a:lnTo>
                    <a:pt x="428" y="50"/>
                  </a:lnTo>
                  <a:lnTo>
                    <a:pt x="431" y="50"/>
                  </a:lnTo>
                  <a:lnTo>
                    <a:pt x="431" y="53"/>
                  </a:lnTo>
                  <a:lnTo>
                    <a:pt x="428" y="53"/>
                  </a:lnTo>
                  <a:lnTo>
                    <a:pt x="428" y="55"/>
                  </a:lnTo>
                  <a:lnTo>
                    <a:pt x="423" y="55"/>
                  </a:lnTo>
                  <a:lnTo>
                    <a:pt x="423" y="53"/>
                  </a:lnTo>
                  <a:lnTo>
                    <a:pt x="423" y="47"/>
                  </a:lnTo>
                  <a:lnTo>
                    <a:pt x="420" y="47"/>
                  </a:lnTo>
                  <a:lnTo>
                    <a:pt x="420" y="55"/>
                  </a:lnTo>
                  <a:lnTo>
                    <a:pt x="417" y="55"/>
                  </a:lnTo>
                  <a:lnTo>
                    <a:pt x="417" y="50"/>
                  </a:lnTo>
                  <a:lnTo>
                    <a:pt x="414" y="50"/>
                  </a:lnTo>
                  <a:lnTo>
                    <a:pt x="414" y="47"/>
                  </a:lnTo>
                  <a:lnTo>
                    <a:pt x="403" y="47"/>
                  </a:lnTo>
                  <a:lnTo>
                    <a:pt x="403" y="50"/>
                  </a:lnTo>
                  <a:lnTo>
                    <a:pt x="398" y="50"/>
                  </a:lnTo>
                  <a:lnTo>
                    <a:pt x="398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8" y="41"/>
                  </a:lnTo>
                  <a:lnTo>
                    <a:pt x="398" y="44"/>
                  </a:lnTo>
                  <a:lnTo>
                    <a:pt x="401" y="44"/>
                  </a:lnTo>
                  <a:lnTo>
                    <a:pt x="401" y="47"/>
                  </a:lnTo>
                  <a:lnTo>
                    <a:pt x="403" y="47"/>
                  </a:lnTo>
                  <a:lnTo>
                    <a:pt x="403" y="44"/>
                  </a:lnTo>
                  <a:lnTo>
                    <a:pt x="412" y="44"/>
                  </a:lnTo>
                  <a:lnTo>
                    <a:pt x="412" y="36"/>
                  </a:lnTo>
                  <a:lnTo>
                    <a:pt x="409" y="36"/>
                  </a:lnTo>
                  <a:lnTo>
                    <a:pt x="409" y="33"/>
                  </a:lnTo>
                  <a:lnTo>
                    <a:pt x="412" y="33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4" y="28"/>
                  </a:lnTo>
                  <a:lnTo>
                    <a:pt x="417" y="28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0" y="28"/>
                  </a:lnTo>
                  <a:lnTo>
                    <a:pt x="423" y="28"/>
                  </a:lnTo>
                  <a:lnTo>
                    <a:pt x="423" y="25"/>
                  </a:lnTo>
                  <a:lnTo>
                    <a:pt x="423" y="22"/>
                  </a:lnTo>
                  <a:lnTo>
                    <a:pt x="420" y="22"/>
                  </a:lnTo>
                  <a:lnTo>
                    <a:pt x="420" y="19"/>
                  </a:lnTo>
                  <a:lnTo>
                    <a:pt x="417" y="19"/>
                  </a:lnTo>
                  <a:lnTo>
                    <a:pt x="417" y="22"/>
                  </a:lnTo>
                  <a:lnTo>
                    <a:pt x="409" y="22"/>
                  </a:lnTo>
                  <a:lnTo>
                    <a:pt x="409" y="25"/>
                  </a:lnTo>
                  <a:lnTo>
                    <a:pt x="409" y="30"/>
                  </a:lnTo>
                  <a:lnTo>
                    <a:pt x="406" y="30"/>
                  </a:lnTo>
                  <a:lnTo>
                    <a:pt x="406" y="33"/>
                  </a:lnTo>
                  <a:lnTo>
                    <a:pt x="401" y="33"/>
                  </a:lnTo>
                  <a:lnTo>
                    <a:pt x="401" y="36"/>
                  </a:lnTo>
                  <a:lnTo>
                    <a:pt x="406" y="36"/>
                  </a:lnTo>
                  <a:lnTo>
                    <a:pt x="406" y="39"/>
                  </a:lnTo>
                  <a:lnTo>
                    <a:pt x="409" y="39"/>
                  </a:lnTo>
                  <a:lnTo>
                    <a:pt x="409" y="41"/>
                  </a:lnTo>
                  <a:lnTo>
                    <a:pt x="406" y="41"/>
                  </a:lnTo>
                  <a:lnTo>
                    <a:pt x="406" y="39"/>
                  </a:lnTo>
                  <a:lnTo>
                    <a:pt x="403" y="39"/>
                  </a:lnTo>
                  <a:lnTo>
                    <a:pt x="403" y="41"/>
                  </a:lnTo>
                  <a:lnTo>
                    <a:pt x="403" y="44"/>
                  </a:lnTo>
                  <a:lnTo>
                    <a:pt x="401" y="44"/>
                  </a:lnTo>
                  <a:lnTo>
                    <a:pt x="401" y="41"/>
                  </a:lnTo>
                  <a:lnTo>
                    <a:pt x="403" y="41"/>
                  </a:lnTo>
                  <a:lnTo>
                    <a:pt x="403" y="39"/>
                  </a:lnTo>
                  <a:lnTo>
                    <a:pt x="401" y="39"/>
                  </a:lnTo>
                  <a:lnTo>
                    <a:pt x="401" y="41"/>
                  </a:lnTo>
                  <a:lnTo>
                    <a:pt x="398" y="41"/>
                  </a:lnTo>
                  <a:lnTo>
                    <a:pt x="398" y="39"/>
                  </a:lnTo>
                  <a:lnTo>
                    <a:pt x="401" y="39"/>
                  </a:lnTo>
                  <a:lnTo>
                    <a:pt x="401" y="36"/>
                  </a:lnTo>
                  <a:lnTo>
                    <a:pt x="398" y="36"/>
                  </a:lnTo>
                  <a:lnTo>
                    <a:pt x="398" y="30"/>
                  </a:lnTo>
                  <a:lnTo>
                    <a:pt x="406" y="30"/>
                  </a:lnTo>
                  <a:lnTo>
                    <a:pt x="406" y="28"/>
                  </a:lnTo>
                  <a:lnTo>
                    <a:pt x="406" y="25"/>
                  </a:lnTo>
                  <a:lnTo>
                    <a:pt x="409" y="25"/>
                  </a:lnTo>
                  <a:lnTo>
                    <a:pt x="409" y="22"/>
                  </a:lnTo>
                  <a:lnTo>
                    <a:pt x="409" y="19"/>
                  </a:lnTo>
                  <a:lnTo>
                    <a:pt x="406" y="19"/>
                  </a:lnTo>
                  <a:lnTo>
                    <a:pt x="406" y="16"/>
                  </a:lnTo>
                  <a:lnTo>
                    <a:pt x="409" y="16"/>
                  </a:lnTo>
                  <a:lnTo>
                    <a:pt x="409" y="19"/>
                  </a:lnTo>
                  <a:lnTo>
                    <a:pt x="412" y="19"/>
                  </a:lnTo>
                  <a:lnTo>
                    <a:pt x="412" y="16"/>
                  </a:lnTo>
                  <a:lnTo>
                    <a:pt x="414" y="16"/>
                  </a:lnTo>
                  <a:lnTo>
                    <a:pt x="414" y="14"/>
                  </a:lnTo>
                  <a:lnTo>
                    <a:pt x="417" y="14"/>
                  </a:lnTo>
                  <a:lnTo>
                    <a:pt x="417" y="16"/>
                  </a:lnTo>
                  <a:lnTo>
                    <a:pt x="414" y="16"/>
                  </a:lnTo>
                  <a:lnTo>
                    <a:pt x="414" y="19"/>
                  </a:lnTo>
                  <a:lnTo>
                    <a:pt x="417" y="19"/>
                  </a:lnTo>
                  <a:lnTo>
                    <a:pt x="417" y="16"/>
                  </a:lnTo>
                  <a:lnTo>
                    <a:pt x="420" y="16"/>
                  </a:lnTo>
                  <a:lnTo>
                    <a:pt x="420" y="11"/>
                  </a:lnTo>
                  <a:lnTo>
                    <a:pt x="423" y="11"/>
                  </a:lnTo>
                  <a:lnTo>
                    <a:pt x="423" y="22"/>
                  </a:lnTo>
                  <a:lnTo>
                    <a:pt x="426" y="22"/>
                  </a:lnTo>
                  <a:lnTo>
                    <a:pt x="426" y="27"/>
                  </a:lnTo>
                  <a:lnTo>
                    <a:pt x="423" y="27"/>
                  </a:lnTo>
                  <a:lnTo>
                    <a:pt x="423" y="30"/>
                  </a:lnTo>
                  <a:lnTo>
                    <a:pt x="426" y="30"/>
                  </a:lnTo>
                  <a:lnTo>
                    <a:pt x="426" y="28"/>
                  </a:lnTo>
                  <a:lnTo>
                    <a:pt x="428" y="28"/>
                  </a:lnTo>
                  <a:lnTo>
                    <a:pt x="428" y="25"/>
                  </a:lnTo>
                  <a:lnTo>
                    <a:pt x="431" y="25"/>
                  </a:lnTo>
                  <a:lnTo>
                    <a:pt x="431" y="28"/>
                  </a:lnTo>
                  <a:lnTo>
                    <a:pt x="434" y="28"/>
                  </a:lnTo>
                  <a:lnTo>
                    <a:pt x="434" y="25"/>
                  </a:lnTo>
                  <a:lnTo>
                    <a:pt x="437" y="25"/>
                  </a:lnTo>
                  <a:lnTo>
                    <a:pt x="437" y="19"/>
                  </a:lnTo>
                  <a:lnTo>
                    <a:pt x="440" y="19"/>
                  </a:lnTo>
                  <a:lnTo>
                    <a:pt x="440" y="22"/>
                  </a:lnTo>
                  <a:lnTo>
                    <a:pt x="442" y="22"/>
                  </a:lnTo>
                  <a:lnTo>
                    <a:pt x="442" y="14"/>
                  </a:lnTo>
                  <a:lnTo>
                    <a:pt x="442" y="11"/>
                  </a:lnTo>
                  <a:lnTo>
                    <a:pt x="437" y="11"/>
                  </a:lnTo>
                  <a:lnTo>
                    <a:pt x="437" y="14"/>
                  </a:lnTo>
                  <a:lnTo>
                    <a:pt x="437" y="16"/>
                  </a:lnTo>
                  <a:lnTo>
                    <a:pt x="434" y="16"/>
                  </a:lnTo>
                  <a:lnTo>
                    <a:pt x="434" y="22"/>
                  </a:lnTo>
                  <a:lnTo>
                    <a:pt x="428" y="22"/>
                  </a:lnTo>
                  <a:lnTo>
                    <a:pt x="428" y="19"/>
                  </a:lnTo>
                  <a:lnTo>
                    <a:pt x="431" y="19"/>
                  </a:lnTo>
                  <a:lnTo>
                    <a:pt x="431" y="16"/>
                  </a:lnTo>
                  <a:lnTo>
                    <a:pt x="426" y="16"/>
                  </a:lnTo>
                  <a:lnTo>
                    <a:pt x="426" y="11"/>
                  </a:lnTo>
                  <a:lnTo>
                    <a:pt x="428" y="11"/>
                  </a:lnTo>
                  <a:lnTo>
                    <a:pt x="428" y="14"/>
                  </a:lnTo>
                  <a:lnTo>
                    <a:pt x="431" y="14"/>
                  </a:lnTo>
                  <a:lnTo>
                    <a:pt x="431" y="16"/>
                  </a:lnTo>
                  <a:lnTo>
                    <a:pt x="434" y="16"/>
                  </a:lnTo>
                  <a:lnTo>
                    <a:pt x="434" y="14"/>
                  </a:lnTo>
                  <a:lnTo>
                    <a:pt x="437" y="14"/>
                  </a:lnTo>
                  <a:lnTo>
                    <a:pt x="437" y="11"/>
                  </a:lnTo>
                  <a:lnTo>
                    <a:pt x="434" y="11"/>
                  </a:lnTo>
                  <a:lnTo>
                    <a:pt x="434" y="14"/>
                  </a:lnTo>
                  <a:lnTo>
                    <a:pt x="431" y="14"/>
                  </a:lnTo>
                  <a:lnTo>
                    <a:pt x="431" y="11"/>
                  </a:lnTo>
                  <a:lnTo>
                    <a:pt x="428" y="11"/>
                  </a:lnTo>
                  <a:lnTo>
                    <a:pt x="428" y="8"/>
                  </a:lnTo>
                  <a:lnTo>
                    <a:pt x="442" y="8"/>
                  </a:lnTo>
                  <a:lnTo>
                    <a:pt x="442" y="11"/>
                  </a:lnTo>
                  <a:lnTo>
                    <a:pt x="445" y="11"/>
                  </a:lnTo>
                  <a:lnTo>
                    <a:pt x="445" y="8"/>
                  </a:lnTo>
                  <a:lnTo>
                    <a:pt x="451" y="8"/>
                  </a:lnTo>
                  <a:lnTo>
                    <a:pt x="451" y="11"/>
                  </a:lnTo>
                  <a:lnTo>
                    <a:pt x="459" y="11"/>
                  </a:lnTo>
                  <a:lnTo>
                    <a:pt x="459" y="14"/>
                  </a:lnTo>
                  <a:lnTo>
                    <a:pt x="456" y="14"/>
                  </a:lnTo>
                  <a:lnTo>
                    <a:pt x="456" y="16"/>
                  </a:lnTo>
                  <a:lnTo>
                    <a:pt x="459" y="16"/>
                  </a:lnTo>
                  <a:lnTo>
                    <a:pt x="459" y="14"/>
                  </a:lnTo>
                  <a:lnTo>
                    <a:pt x="462" y="14"/>
                  </a:lnTo>
                  <a:lnTo>
                    <a:pt x="462" y="11"/>
                  </a:lnTo>
                  <a:lnTo>
                    <a:pt x="459" y="11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7" y="41"/>
                  </a:lnTo>
                  <a:lnTo>
                    <a:pt x="470" y="41"/>
                  </a:lnTo>
                  <a:lnTo>
                    <a:pt x="470" y="44"/>
                  </a:lnTo>
                  <a:lnTo>
                    <a:pt x="473" y="44"/>
                  </a:lnTo>
                  <a:lnTo>
                    <a:pt x="473" y="36"/>
                  </a:lnTo>
                  <a:lnTo>
                    <a:pt x="476" y="36"/>
                  </a:lnTo>
                  <a:lnTo>
                    <a:pt x="476" y="30"/>
                  </a:lnTo>
                  <a:lnTo>
                    <a:pt x="479" y="30"/>
                  </a:lnTo>
                  <a:lnTo>
                    <a:pt x="479" y="39"/>
                  </a:lnTo>
                  <a:lnTo>
                    <a:pt x="481" y="39"/>
                  </a:lnTo>
                  <a:lnTo>
                    <a:pt x="481" y="41"/>
                  </a:lnTo>
                  <a:lnTo>
                    <a:pt x="487" y="41"/>
                  </a:lnTo>
                  <a:lnTo>
                    <a:pt x="487" y="33"/>
                  </a:lnTo>
                  <a:lnTo>
                    <a:pt x="484" y="33"/>
                  </a:lnTo>
                  <a:lnTo>
                    <a:pt x="484" y="36"/>
                  </a:lnTo>
                  <a:lnTo>
                    <a:pt x="481" y="36"/>
                  </a:lnTo>
                  <a:lnTo>
                    <a:pt x="481" y="30"/>
                  </a:lnTo>
                  <a:lnTo>
                    <a:pt x="487" y="30"/>
                  </a:lnTo>
                  <a:lnTo>
                    <a:pt x="487" y="28"/>
                  </a:lnTo>
                  <a:lnTo>
                    <a:pt x="473" y="28"/>
                  </a:lnTo>
                  <a:lnTo>
                    <a:pt x="473" y="33"/>
                  </a:lnTo>
                  <a:lnTo>
                    <a:pt x="473" y="36"/>
                  </a:lnTo>
                  <a:lnTo>
                    <a:pt x="467" y="36"/>
                  </a:lnTo>
                  <a:lnTo>
                    <a:pt x="467" y="30"/>
                  </a:lnTo>
                  <a:lnTo>
                    <a:pt x="470" y="30"/>
                  </a:lnTo>
                  <a:lnTo>
                    <a:pt x="470" y="33"/>
                  </a:lnTo>
                  <a:lnTo>
                    <a:pt x="473" y="33"/>
                  </a:lnTo>
                  <a:lnTo>
                    <a:pt x="473" y="28"/>
                  </a:lnTo>
                  <a:lnTo>
                    <a:pt x="467" y="28"/>
                  </a:lnTo>
                  <a:lnTo>
                    <a:pt x="467" y="8"/>
                  </a:lnTo>
                  <a:lnTo>
                    <a:pt x="487" y="8"/>
                  </a:lnTo>
                  <a:lnTo>
                    <a:pt x="487" y="1"/>
                  </a:lnTo>
                  <a:lnTo>
                    <a:pt x="414" y="1"/>
                  </a:lnTo>
                  <a:lnTo>
                    <a:pt x="414" y="8"/>
                  </a:lnTo>
                  <a:lnTo>
                    <a:pt x="414" y="11"/>
                  </a:lnTo>
                  <a:lnTo>
                    <a:pt x="412" y="11"/>
                  </a:lnTo>
                  <a:lnTo>
                    <a:pt x="412" y="14"/>
                  </a:lnTo>
                  <a:lnTo>
                    <a:pt x="406" y="14"/>
                  </a:lnTo>
                  <a:lnTo>
                    <a:pt x="406" y="8"/>
                  </a:lnTo>
                  <a:lnTo>
                    <a:pt x="414" y="8"/>
                  </a:lnTo>
                  <a:lnTo>
                    <a:pt x="414" y="1"/>
                  </a:lnTo>
                  <a:lnTo>
                    <a:pt x="403" y="1"/>
                  </a:lnTo>
                  <a:lnTo>
                    <a:pt x="403" y="8"/>
                  </a:lnTo>
                  <a:lnTo>
                    <a:pt x="403" y="28"/>
                  </a:lnTo>
                  <a:lnTo>
                    <a:pt x="395" y="28"/>
                  </a:lnTo>
                  <a:lnTo>
                    <a:pt x="395" y="30"/>
                  </a:lnTo>
                  <a:lnTo>
                    <a:pt x="395" y="33"/>
                  </a:lnTo>
                  <a:lnTo>
                    <a:pt x="392" y="33"/>
                  </a:lnTo>
                  <a:lnTo>
                    <a:pt x="392" y="39"/>
                  </a:lnTo>
                  <a:lnTo>
                    <a:pt x="387" y="39"/>
                  </a:lnTo>
                  <a:lnTo>
                    <a:pt x="387" y="41"/>
                  </a:lnTo>
                  <a:lnTo>
                    <a:pt x="384" y="41"/>
                  </a:lnTo>
                  <a:lnTo>
                    <a:pt x="384" y="39"/>
                  </a:lnTo>
                  <a:lnTo>
                    <a:pt x="387" y="39"/>
                  </a:lnTo>
                  <a:lnTo>
                    <a:pt x="387" y="36"/>
                  </a:lnTo>
                  <a:lnTo>
                    <a:pt x="389" y="36"/>
                  </a:lnTo>
                  <a:lnTo>
                    <a:pt x="389" y="33"/>
                  </a:lnTo>
                  <a:lnTo>
                    <a:pt x="389" y="30"/>
                  </a:lnTo>
                  <a:lnTo>
                    <a:pt x="395" y="30"/>
                  </a:lnTo>
                  <a:lnTo>
                    <a:pt x="395" y="28"/>
                  </a:lnTo>
                  <a:lnTo>
                    <a:pt x="387" y="28"/>
                  </a:lnTo>
                  <a:lnTo>
                    <a:pt x="387" y="30"/>
                  </a:lnTo>
                  <a:lnTo>
                    <a:pt x="387" y="33"/>
                  </a:lnTo>
                  <a:lnTo>
                    <a:pt x="384" y="33"/>
                  </a:lnTo>
                  <a:lnTo>
                    <a:pt x="384" y="30"/>
                  </a:lnTo>
                  <a:lnTo>
                    <a:pt x="387" y="30"/>
                  </a:lnTo>
                  <a:lnTo>
                    <a:pt x="387" y="28"/>
                  </a:lnTo>
                  <a:lnTo>
                    <a:pt x="384" y="28"/>
                  </a:lnTo>
                  <a:lnTo>
                    <a:pt x="384" y="8"/>
                  </a:lnTo>
                  <a:lnTo>
                    <a:pt x="403" y="8"/>
                  </a:lnTo>
                  <a:lnTo>
                    <a:pt x="403" y="1"/>
                  </a:lnTo>
                  <a:lnTo>
                    <a:pt x="382" y="1"/>
                  </a:lnTo>
                  <a:lnTo>
                    <a:pt x="377" y="6"/>
                  </a:lnTo>
                  <a:lnTo>
                    <a:pt x="377" y="113"/>
                  </a:lnTo>
                  <a:lnTo>
                    <a:pt x="382" y="118"/>
                  </a:lnTo>
                  <a:lnTo>
                    <a:pt x="489" y="118"/>
                  </a:lnTo>
                  <a:lnTo>
                    <a:pt x="493" y="113"/>
                  </a:lnTo>
                  <a:lnTo>
                    <a:pt x="493" y="111"/>
                  </a:lnTo>
                  <a:lnTo>
                    <a:pt x="493" y="94"/>
                  </a:lnTo>
                  <a:lnTo>
                    <a:pt x="493" y="67"/>
                  </a:lnTo>
                  <a:lnTo>
                    <a:pt x="493" y="36"/>
                  </a:lnTo>
                  <a:lnTo>
                    <a:pt x="493" y="30"/>
                  </a:lnTo>
                  <a:lnTo>
                    <a:pt x="493" y="28"/>
                  </a:lnTo>
                  <a:lnTo>
                    <a:pt x="493" y="8"/>
                  </a:lnTo>
                  <a:lnTo>
                    <a:pt x="493" y="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13141" y="3701"/>
              <a:ext cx="439" cy="434"/>
            </a:xfrm>
            <a:custGeom>
              <a:avLst/>
              <a:gdLst>
                <a:gd name="T0" fmla="+- 0 13150 13142"/>
                <a:gd name="T1" fmla="*/ T0 w 439"/>
                <a:gd name="T2" fmla="+- 0 3728 3701"/>
                <a:gd name="T3" fmla="*/ 3728 h 434"/>
                <a:gd name="T4" fmla="+- 0 13243 13142"/>
                <a:gd name="T5" fmla="*/ T4 w 439"/>
                <a:gd name="T6" fmla="+- 0 3801 3701"/>
                <a:gd name="T7" fmla="*/ 3801 h 434"/>
                <a:gd name="T8" fmla="+- 0 13352 13142"/>
                <a:gd name="T9" fmla="*/ T8 w 439"/>
                <a:gd name="T10" fmla="+- 0 3989 3701"/>
                <a:gd name="T11" fmla="*/ 3989 h 434"/>
                <a:gd name="T12" fmla="+- 0 13326 13142"/>
                <a:gd name="T13" fmla="*/ T12 w 439"/>
                <a:gd name="T14" fmla="+- 0 4076 3701"/>
                <a:gd name="T15" fmla="*/ 4076 h 434"/>
                <a:gd name="T16" fmla="+- 0 13372 13142"/>
                <a:gd name="T17" fmla="*/ T16 w 439"/>
                <a:gd name="T18" fmla="+- 0 3952 3701"/>
                <a:gd name="T19" fmla="*/ 3952 h 434"/>
                <a:gd name="T20" fmla="+- 0 13354 13142"/>
                <a:gd name="T21" fmla="*/ T20 w 439"/>
                <a:gd name="T22" fmla="+- 0 3968 3701"/>
                <a:gd name="T23" fmla="*/ 3968 h 434"/>
                <a:gd name="T24" fmla="+- 0 13329 13142"/>
                <a:gd name="T25" fmla="*/ T24 w 439"/>
                <a:gd name="T26" fmla="+- 0 3978 3701"/>
                <a:gd name="T27" fmla="*/ 3978 h 434"/>
                <a:gd name="T28" fmla="+- 0 13316 13142"/>
                <a:gd name="T29" fmla="*/ T28 w 439"/>
                <a:gd name="T30" fmla="+- 0 3984 3701"/>
                <a:gd name="T31" fmla="*/ 3984 h 434"/>
                <a:gd name="T32" fmla="+- 0 13303 13142"/>
                <a:gd name="T33" fmla="*/ T32 w 439"/>
                <a:gd name="T34" fmla="+- 0 3990 3701"/>
                <a:gd name="T35" fmla="*/ 3990 h 434"/>
                <a:gd name="T36" fmla="+- 0 13290 13142"/>
                <a:gd name="T37" fmla="*/ T36 w 439"/>
                <a:gd name="T38" fmla="+- 0 3996 3701"/>
                <a:gd name="T39" fmla="*/ 3996 h 434"/>
                <a:gd name="T40" fmla="+- 0 13276 13142"/>
                <a:gd name="T41" fmla="*/ T40 w 439"/>
                <a:gd name="T42" fmla="+- 0 4001 3701"/>
                <a:gd name="T43" fmla="*/ 4001 h 434"/>
                <a:gd name="T44" fmla="+- 0 13276 13142"/>
                <a:gd name="T45" fmla="*/ T44 w 439"/>
                <a:gd name="T46" fmla="+- 0 3937 3701"/>
                <a:gd name="T47" fmla="*/ 3937 h 434"/>
                <a:gd name="T48" fmla="+- 0 13274 13142"/>
                <a:gd name="T49" fmla="*/ T48 w 439"/>
                <a:gd name="T50" fmla="+- 0 3937 3701"/>
                <a:gd name="T51" fmla="*/ 3937 h 434"/>
                <a:gd name="T52" fmla="+- 0 13259 13142"/>
                <a:gd name="T53" fmla="*/ T52 w 439"/>
                <a:gd name="T54" fmla="+- 0 3880 3701"/>
                <a:gd name="T55" fmla="*/ 3880 h 434"/>
                <a:gd name="T56" fmla="+- 0 13299 13142"/>
                <a:gd name="T57" fmla="*/ T56 w 439"/>
                <a:gd name="T58" fmla="+- 0 4007 3701"/>
                <a:gd name="T59" fmla="*/ 4007 h 434"/>
                <a:gd name="T60" fmla="+- 0 13367 13142"/>
                <a:gd name="T61" fmla="*/ T60 w 439"/>
                <a:gd name="T62" fmla="+- 0 3964 3701"/>
                <a:gd name="T63" fmla="*/ 3964 h 434"/>
                <a:gd name="T64" fmla="+- 0 13369 13142"/>
                <a:gd name="T65" fmla="*/ T64 w 439"/>
                <a:gd name="T66" fmla="+- 0 3961 3701"/>
                <a:gd name="T67" fmla="*/ 3961 h 434"/>
                <a:gd name="T68" fmla="+- 0 13366 13142"/>
                <a:gd name="T69" fmla="*/ T68 w 439"/>
                <a:gd name="T70" fmla="+- 0 3924 3701"/>
                <a:gd name="T71" fmla="*/ 3924 h 434"/>
                <a:gd name="T72" fmla="+- 0 13353 13142"/>
                <a:gd name="T73" fmla="*/ T72 w 439"/>
                <a:gd name="T74" fmla="+- 0 3886 3701"/>
                <a:gd name="T75" fmla="*/ 3886 h 434"/>
                <a:gd name="T76" fmla="+- 0 13351 13142"/>
                <a:gd name="T77" fmla="*/ T76 w 439"/>
                <a:gd name="T78" fmla="+- 0 3884 3701"/>
                <a:gd name="T79" fmla="*/ 3884 h 434"/>
                <a:gd name="T80" fmla="+- 0 13340 13142"/>
                <a:gd name="T81" fmla="*/ T80 w 439"/>
                <a:gd name="T82" fmla="+- 0 3883 3701"/>
                <a:gd name="T83" fmla="*/ 3883 h 434"/>
                <a:gd name="T84" fmla="+- 0 13340 13142"/>
                <a:gd name="T85" fmla="*/ T84 w 439"/>
                <a:gd name="T86" fmla="+- 0 3849 3701"/>
                <a:gd name="T87" fmla="*/ 3849 h 434"/>
                <a:gd name="T88" fmla="+- 0 13327 13142"/>
                <a:gd name="T89" fmla="*/ T88 w 439"/>
                <a:gd name="T90" fmla="+- 0 3812 3701"/>
                <a:gd name="T91" fmla="*/ 3812 h 434"/>
                <a:gd name="T92" fmla="+- 0 13308 13142"/>
                <a:gd name="T93" fmla="*/ T92 w 439"/>
                <a:gd name="T94" fmla="+- 0 3831 3701"/>
                <a:gd name="T95" fmla="*/ 3831 h 434"/>
                <a:gd name="T96" fmla="+- 0 13297 13142"/>
                <a:gd name="T97" fmla="*/ T96 w 439"/>
                <a:gd name="T98" fmla="+- 0 3884 3701"/>
                <a:gd name="T99" fmla="*/ 3884 h 434"/>
                <a:gd name="T100" fmla="+- 0 13285 13142"/>
                <a:gd name="T101" fmla="*/ T100 w 439"/>
                <a:gd name="T102" fmla="+- 0 3876 3701"/>
                <a:gd name="T103" fmla="*/ 3876 h 434"/>
                <a:gd name="T104" fmla="+- 0 13273 13142"/>
                <a:gd name="T105" fmla="*/ T104 w 439"/>
                <a:gd name="T106" fmla="+- 0 3866 3701"/>
                <a:gd name="T107" fmla="*/ 3866 h 434"/>
                <a:gd name="T108" fmla="+- 0 13364 13142"/>
                <a:gd name="T109" fmla="*/ T108 w 439"/>
                <a:gd name="T110" fmla="+- 0 3943 3701"/>
                <a:gd name="T111" fmla="*/ 3943 h 434"/>
                <a:gd name="T112" fmla="+- 0 13406 13142"/>
                <a:gd name="T113" fmla="*/ T112 w 439"/>
                <a:gd name="T114" fmla="+- 0 4081 3701"/>
                <a:gd name="T115" fmla="*/ 4081 h 434"/>
                <a:gd name="T116" fmla="+- 0 13406 13142"/>
                <a:gd name="T117" fmla="*/ T116 w 439"/>
                <a:gd name="T118" fmla="+- 0 4035 3701"/>
                <a:gd name="T119" fmla="*/ 4035 h 434"/>
                <a:gd name="T120" fmla="+- 0 13462 13142"/>
                <a:gd name="T121" fmla="*/ T120 w 439"/>
                <a:gd name="T122" fmla="+- 0 3923 3701"/>
                <a:gd name="T123" fmla="*/ 3923 h 434"/>
                <a:gd name="T124" fmla="+- 0 13479 13142"/>
                <a:gd name="T125" fmla="*/ T124 w 439"/>
                <a:gd name="T126" fmla="+- 0 4048 3701"/>
                <a:gd name="T127" fmla="*/ 4048 h 434"/>
                <a:gd name="T128" fmla="+- 0 13470 13142"/>
                <a:gd name="T129" fmla="*/ T128 w 439"/>
                <a:gd name="T130" fmla="+- 0 4037 3701"/>
                <a:gd name="T131" fmla="*/ 4037 h 434"/>
                <a:gd name="T132" fmla="+- 0 13459 13142"/>
                <a:gd name="T133" fmla="*/ T132 w 439"/>
                <a:gd name="T134" fmla="+- 0 4008 3701"/>
                <a:gd name="T135" fmla="*/ 4008 h 434"/>
                <a:gd name="T136" fmla="+- 0 13448 13142"/>
                <a:gd name="T137" fmla="*/ T136 w 439"/>
                <a:gd name="T138" fmla="+- 0 4018 3701"/>
                <a:gd name="T139" fmla="*/ 4018 h 434"/>
                <a:gd name="T140" fmla="+- 0 13437 13142"/>
                <a:gd name="T141" fmla="*/ T140 w 439"/>
                <a:gd name="T142" fmla="+- 0 3995 3701"/>
                <a:gd name="T143" fmla="*/ 3995 h 434"/>
                <a:gd name="T144" fmla="+- 0 13431 13142"/>
                <a:gd name="T145" fmla="*/ T144 w 439"/>
                <a:gd name="T146" fmla="+- 0 3991 3701"/>
                <a:gd name="T147" fmla="*/ 3991 h 434"/>
                <a:gd name="T148" fmla="+- 0 13417 13142"/>
                <a:gd name="T149" fmla="*/ T148 w 439"/>
                <a:gd name="T150" fmla="+- 0 3982 3701"/>
                <a:gd name="T151" fmla="*/ 3982 h 434"/>
                <a:gd name="T152" fmla="+- 0 13416 13142"/>
                <a:gd name="T153" fmla="*/ T152 w 439"/>
                <a:gd name="T154" fmla="+- 0 3981 3701"/>
                <a:gd name="T155" fmla="*/ 3981 h 434"/>
                <a:gd name="T156" fmla="+- 0 13402 13142"/>
                <a:gd name="T157" fmla="*/ T156 w 439"/>
                <a:gd name="T158" fmla="+- 0 3972 3701"/>
                <a:gd name="T159" fmla="*/ 3972 h 434"/>
                <a:gd name="T160" fmla="+- 0 13393 13142"/>
                <a:gd name="T161" fmla="*/ T160 w 439"/>
                <a:gd name="T162" fmla="+- 0 3972 3701"/>
                <a:gd name="T163" fmla="*/ 3972 h 434"/>
                <a:gd name="T164" fmla="+- 0 13448 13142"/>
                <a:gd name="T165" fmla="*/ T164 w 439"/>
                <a:gd name="T166" fmla="+- 0 3808 3701"/>
                <a:gd name="T167" fmla="*/ 3808 h 434"/>
                <a:gd name="T168" fmla="+- 0 13461 13142"/>
                <a:gd name="T169" fmla="*/ T168 w 439"/>
                <a:gd name="T170" fmla="+- 0 3890 3701"/>
                <a:gd name="T171" fmla="*/ 3890 h 434"/>
                <a:gd name="T172" fmla="+- 0 13558 13142"/>
                <a:gd name="T173" fmla="*/ T172 w 439"/>
                <a:gd name="T174" fmla="+- 0 3919 3701"/>
                <a:gd name="T175" fmla="*/ 3919 h 434"/>
                <a:gd name="T176" fmla="+- 0 13529 13142"/>
                <a:gd name="T177" fmla="*/ T176 w 439"/>
                <a:gd name="T178" fmla="+- 0 3895 3701"/>
                <a:gd name="T179" fmla="*/ 3895 h 434"/>
                <a:gd name="T180" fmla="+- 0 13497 13142"/>
                <a:gd name="T181" fmla="*/ T180 w 439"/>
                <a:gd name="T182" fmla="+- 0 3999 3701"/>
                <a:gd name="T183" fmla="*/ 3999 h 434"/>
                <a:gd name="T184" fmla="+- 0 13516 13142"/>
                <a:gd name="T185" fmla="*/ T184 w 439"/>
                <a:gd name="T186" fmla="+- 0 3901 3701"/>
                <a:gd name="T187" fmla="*/ 3901 h 434"/>
                <a:gd name="T188" fmla="+- 0 13503 13142"/>
                <a:gd name="T189" fmla="*/ T188 w 439"/>
                <a:gd name="T190" fmla="+- 0 3907 3701"/>
                <a:gd name="T191" fmla="*/ 3907 h 434"/>
                <a:gd name="T192" fmla="+- 0 13490 13142"/>
                <a:gd name="T193" fmla="*/ T192 w 439"/>
                <a:gd name="T194" fmla="+- 0 3913 3701"/>
                <a:gd name="T195" fmla="*/ 3913 h 434"/>
                <a:gd name="T196" fmla="+- 0 13476 13142"/>
                <a:gd name="T197" fmla="*/ T196 w 439"/>
                <a:gd name="T198" fmla="+- 0 3919 3701"/>
                <a:gd name="T199" fmla="*/ 3919 h 434"/>
                <a:gd name="T200" fmla="+- 0 13470 13142"/>
                <a:gd name="T201" fmla="*/ T200 w 439"/>
                <a:gd name="T202" fmla="+- 0 3905 3701"/>
                <a:gd name="T203" fmla="*/ 3905 h 434"/>
                <a:gd name="T204" fmla="+- 0 13461 13142"/>
                <a:gd name="T205" fmla="*/ T204 w 439"/>
                <a:gd name="T206" fmla="+- 0 3923 3701"/>
                <a:gd name="T207" fmla="*/ 3923 h 434"/>
                <a:gd name="T208" fmla="+- 0 13450 13142"/>
                <a:gd name="T209" fmla="*/ T208 w 439"/>
                <a:gd name="T210" fmla="+- 0 3923 3701"/>
                <a:gd name="T211" fmla="*/ 3923 h 434"/>
                <a:gd name="T212" fmla="+- 0 13447 13142"/>
                <a:gd name="T213" fmla="*/ T212 w 439"/>
                <a:gd name="T214" fmla="+- 0 3922 3701"/>
                <a:gd name="T215" fmla="*/ 3922 h 434"/>
                <a:gd name="T216" fmla="+- 0 13433 13142"/>
                <a:gd name="T217" fmla="*/ T216 w 439"/>
                <a:gd name="T218" fmla="+- 0 3935 3701"/>
                <a:gd name="T219" fmla="*/ 3935 h 434"/>
                <a:gd name="T220" fmla="+- 0 13420 13142"/>
                <a:gd name="T221" fmla="*/ T220 w 439"/>
                <a:gd name="T222" fmla="+- 0 3940 3701"/>
                <a:gd name="T223" fmla="*/ 3940 h 434"/>
                <a:gd name="T224" fmla="+- 0 13407 13142"/>
                <a:gd name="T225" fmla="*/ T224 w 439"/>
                <a:gd name="T226" fmla="+- 0 3946 3701"/>
                <a:gd name="T227" fmla="*/ 3946 h 434"/>
                <a:gd name="T228" fmla="+- 0 13498 13142"/>
                <a:gd name="T229" fmla="*/ T228 w 439"/>
                <a:gd name="T230" fmla="+- 0 4031 3701"/>
                <a:gd name="T231" fmla="*/ 4031 h 4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439" h="434">
                  <a:moveTo>
                    <a:pt x="117" y="59"/>
                  </a:moveTo>
                  <a:lnTo>
                    <a:pt x="113" y="37"/>
                  </a:lnTo>
                  <a:lnTo>
                    <a:pt x="100" y="18"/>
                  </a:lnTo>
                  <a:lnTo>
                    <a:pt x="81" y="5"/>
                  </a:lnTo>
                  <a:lnTo>
                    <a:pt x="58" y="0"/>
                  </a:lnTo>
                  <a:lnTo>
                    <a:pt x="36" y="5"/>
                  </a:lnTo>
                  <a:lnTo>
                    <a:pt x="17" y="18"/>
                  </a:lnTo>
                  <a:lnTo>
                    <a:pt x="8" y="27"/>
                  </a:lnTo>
                  <a:lnTo>
                    <a:pt x="2" y="39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7" y="100"/>
                  </a:lnTo>
                  <a:lnTo>
                    <a:pt x="36" y="113"/>
                  </a:lnTo>
                  <a:lnTo>
                    <a:pt x="58" y="118"/>
                  </a:lnTo>
                  <a:lnTo>
                    <a:pt x="81" y="113"/>
                  </a:lnTo>
                  <a:lnTo>
                    <a:pt x="101" y="100"/>
                  </a:lnTo>
                  <a:lnTo>
                    <a:pt x="113" y="80"/>
                  </a:lnTo>
                  <a:lnTo>
                    <a:pt x="117" y="59"/>
                  </a:lnTo>
                  <a:close/>
                  <a:moveTo>
                    <a:pt x="231" y="262"/>
                  </a:moveTo>
                  <a:lnTo>
                    <a:pt x="213" y="274"/>
                  </a:lnTo>
                  <a:lnTo>
                    <a:pt x="213" y="285"/>
                  </a:lnTo>
                  <a:lnTo>
                    <a:pt x="213" y="287"/>
                  </a:lnTo>
                  <a:lnTo>
                    <a:pt x="212" y="288"/>
                  </a:lnTo>
                  <a:lnTo>
                    <a:pt x="210" y="288"/>
                  </a:lnTo>
                  <a:lnTo>
                    <a:pt x="209" y="287"/>
                  </a:lnTo>
                  <a:lnTo>
                    <a:pt x="209" y="285"/>
                  </a:lnTo>
                  <a:lnTo>
                    <a:pt x="210" y="284"/>
                  </a:lnTo>
                  <a:lnTo>
                    <a:pt x="212" y="284"/>
                  </a:lnTo>
                  <a:lnTo>
                    <a:pt x="213" y="285"/>
                  </a:lnTo>
                  <a:lnTo>
                    <a:pt x="213" y="274"/>
                  </a:lnTo>
                  <a:lnTo>
                    <a:pt x="134" y="324"/>
                  </a:lnTo>
                  <a:lnTo>
                    <a:pt x="184" y="375"/>
                  </a:lnTo>
                  <a:lnTo>
                    <a:pt x="220" y="288"/>
                  </a:lnTo>
                  <a:lnTo>
                    <a:pt x="222" y="284"/>
                  </a:lnTo>
                  <a:lnTo>
                    <a:pt x="231" y="262"/>
                  </a:lnTo>
                  <a:close/>
                  <a:moveTo>
                    <a:pt x="234" y="256"/>
                  </a:moveTo>
                  <a:lnTo>
                    <a:pt x="231" y="253"/>
                  </a:lnTo>
                  <a:lnTo>
                    <a:pt x="232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8" y="250"/>
                  </a:lnTo>
                  <a:lnTo>
                    <a:pt x="212" y="240"/>
                  </a:lnTo>
                  <a:lnTo>
                    <a:pt x="212" y="268"/>
                  </a:lnTo>
                  <a:lnTo>
                    <a:pt x="201" y="273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12" y="267"/>
                  </a:lnTo>
                  <a:lnTo>
                    <a:pt x="212" y="268"/>
                  </a:lnTo>
                  <a:lnTo>
                    <a:pt x="212" y="240"/>
                  </a:lnTo>
                  <a:lnTo>
                    <a:pt x="205" y="236"/>
                  </a:lnTo>
                  <a:lnTo>
                    <a:pt x="199" y="232"/>
                  </a:lnTo>
                  <a:lnTo>
                    <a:pt x="199" y="274"/>
                  </a:lnTo>
                  <a:lnTo>
                    <a:pt x="188" y="279"/>
                  </a:lnTo>
                  <a:lnTo>
                    <a:pt x="188" y="278"/>
                  </a:lnTo>
                  <a:lnTo>
                    <a:pt x="187" y="277"/>
                  </a:lnTo>
                  <a:lnTo>
                    <a:pt x="198" y="272"/>
                  </a:lnTo>
                  <a:lnTo>
                    <a:pt x="199" y="274"/>
                  </a:lnTo>
                  <a:lnTo>
                    <a:pt x="199" y="232"/>
                  </a:lnTo>
                  <a:lnTo>
                    <a:pt x="190" y="226"/>
                  </a:lnTo>
                  <a:lnTo>
                    <a:pt x="186" y="223"/>
                  </a:lnTo>
                  <a:lnTo>
                    <a:pt x="186" y="279"/>
                  </a:lnTo>
                  <a:lnTo>
                    <a:pt x="175" y="284"/>
                  </a:lnTo>
                  <a:lnTo>
                    <a:pt x="174" y="283"/>
                  </a:lnTo>
                  <a:lnTo>
                    <a:pt x="174" y="282"/>
                  </a:lnTo>
                  <a:lnTo>
                    <a:pt x="185" y="278"/>
                  </a:lnTo>
                  <a:lnTo>
                    <a:pt x="186" y="279"/>
                  </a:lnTo>
                  <a:lnTo>
                    <a:pt x="186" y="223"/>
                  </a:lnTo>
                  <a:lnTo>
                    <a:pt x="172" y="215"/>
                  </a:lnTo>
                  <a:lnTo>
                    <a:pt x="172" y="285"/>
                  </a:lnTo>
                  <a:lnTo>
                    <a:pt x="161" y="290"/>
                  </a:lnTo>
                  <a:lnTo>
                    <a:pt x="161" y="289"/>
                  </a:lnTo>
                  <a:lnTo>
                    <a:pt x="161" y="288"/>
                  </a:lnTo>
                  <a:lnTo>
                    <a:pt x="172" y="283"/>
                  </a:lnTo>
                  <a:lnTo>
                    <a:pt x="172" y="285"/>
                  </a:lnTo>
                  <a:lnTo>
                    <a:pt x="172" y="215"/>
                  </a:lnTo>
                  <a:lnTo>
                    <a:pt x="159" y="206"/>
                  </a:lnTo>
                  <a:lnTo>
                    <a:pt x="159" y="291"/>
                  </a:lnTo>
                  <a:lnTo>
                    <a:pt x="148" y="295"/>
                  </a:lnTo>
                  <a:lnTo>
                    <a:pt x="147" y="294"/>
                  </a:lnTo>
                  <a:lnTo>
                    <a:pt x="158" y="289"/>
                  </a:lnTo>
                  <a:lnTo>
                    <a:pt x="159" y="291"/>
                  </a:lnTo>
                  <a:lnTo>
                    <a:pt x="159" y="206"/>
                  </a:lnTo>
                  <a:lnTo>
                    <a:pt x="146" y="197"/>
                  </a:lnTo>
                  <a:lnTo>
                    <a:pt x="146" y="296"/>
                  </a:lnTo>
                  <a:lnTo>
                    <a:pt x="135" y="301"/>
                  </a:lnTo>
                  <a:lnTo>
                    <a:pt x="134" y="300"/>
                  </a:lnTo>
                  <a:lnTo>
                    <a:pt x="134" y="299"/>
                  </a:lnTo>
                  <a:lnTo>
                    <a:pt x="145" y="295"/>
                  </a:lnTo>
                  <a:lnTo>
                    <a:pt x="146" y="296"/>
                  </a:lnTo>
                  <a:lnTo>
                    <a:pt x="146" y="197"/>
                  </a:lnTo>
                  <a:lnTo>
                    <a:pt x="137" y="192"/>
                  </a:lnTo>
                  <a:lnTo>
                    <a:pt x="137" y="228"/>
                  </a:lnTo>
                  <a:lnTo>
                    <a:pt x="137" y="233"/>
                  </a:lnTo>
                  <a:lnTo>
                    <a:pt x="134" y="236"/>
                  </a:lnTo>
                  <a:lnTo>
                    <a:pt x="132" y="236"/>
                  </a:lnTo>
                  <a:lnTo>
                    <a:pt x="132" y="302"/>
                  </a:lnTo>
                  <a:lnTo>
                    <a:pt x="121" y="306"/>
                  </a:lnTo>
                  <a:lnTo>
                    <a:pt x="121" y="305"/>
                  </a:lnTo>
                  <a:lnTo>
                    <a:pt x="132" y="300"/>
                  </a:lnTo>
                  <a:lnTo>
                    <a:pt x="132" y="302"/>
                  </a:lnTo>
                  <a:lnTo>
                    <a:pt x="132" y="236"/>
                  </a:lnTo>
                  <a:lnTo>
                    <a:pt x="129" y="236"/>
                  </a:lnTo>
                  <a:lnTo>
                    <a:pt x="127" y="233"/>
                  </a:lnTo>
                  <a:lnTo>
                    <a:pt x="127" y="228"/>
                  </a:lnTo>
                  <a:lnTo>
                    <a:pt x="129" y="226"/>
                  </a:lnTo>
                  <a:lnTo>
                    <a:pt x="134" y="226"/>
                  </a:lnTo>
                  <a:lnTo>
                    <a:pt x="137" y="228"/>
                  </a:lnTo>
                  <a:lnTo>
                    <a:pt x="137" y="192"/>
                  </a:lnTo>
                  <a:lnTo>
                    <a:pt x="117" y="179"/>
                  </a:lnTo>
                  <a:lnTo>
                    <a:pt x="57" y="239"/>
                  </a:lnTo>
                  <a:lnTo>
                    <a:pt x="57" y="248"/>
                  </a:lnTo>
                  <a:lnTo>
                    <a:pt x="116" y="307"/>
                  </a:lnTo>
                  <a:lnTo>
                    <a:pt x="118" y="306"/>
                  </a:lnTo>
                  <a:lnTo>
                    <a:pt x="119" y="307"/>
                  </a:lnTo>
                  <a:lnTo>
                    <a:pt x="117" y="308"/>
                  </a:lnTo>
                  <a:lnTo>
                    <a:pt x="132" y="322"/>
                  </a:lnTo>
                  <a:lnTo>
                    <a:pt x="157" y="306"/>
                  </a:lnTo>
                  <a:lnTo>
                    <a:pt x="166" y="301"/>
                  </a:lnTo>
                  <a:lnTo>
                    <a:pt x="175" y="295"/>
                  </a:lnTo>
                  <a:lnTo>
                    <a:pt x="183" y="290"/>
                  </a:lnTo>
                  <a:lnTo>
                    <a:pt x="192" y="284"/>
                  </a:lnTo>
                  <a:lnTo>
                    <a:pt x="201" y="279"/>
                  </a:lnTo>
                  <a:lnTo>
                    <a:pt x="209" y="273"/>
                  </a:lnTo>
                  <a:lnTo>
                    <a:pt x="218" y="267"/>
                  </a:lnTo>
                  <a:lnTo>
                    <a:pt x="225" y="263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4" y="266"/>
                  </a:lnTo>
                  <a:lnTo>
                    <a:pt x="225" y="261"/>
                  </a:lnTo>
                  <a:lnTo>
                    <a:pt x="226" y="263"/>
                  </a:lnTo>
                  <a:lnTo>
                    <a:pt x="228" y="261"/>
                  </a:lnTo>
                  <a:lnTo>
                    <a:pt x="227" y="260"/>
                  </a:lnTo>
                  <a:lnTo>
                    <a:pt x="233" y="258"/>
                  </a:lnTo>
                  <a:lnTo>
                    <a:pt x="234" y="256"/>
                  </a:lnTo>
                  <a:close/>
                  <a:moveTo>
                    <a:pt x="234" y="251"/>
                  </a:moveTo>
                  <a:lnTo>
                    <a:pt x="231" y="242"/>
                  </a:lnTo>
                  <a:lnTo>
                    <a:pt x="228" y="233"/>
                  </a:lnTo>
                  <a:lnTo>
                    <a:pt x="228" y="232"/>
                  </a:lnTo>
                  <a:lnTo>
                    <a:pt x="224" y="223"/>
                  </a:lnTo>
                  <a:lnTo>
                    <a:pt x="221" y="214"/>
                  </a:lnTo>
                  <a:lnTo>
                    <a:pt x="221" y="213"/>
                  </a:lnTo>
                  <a:lnTo>
                    <a:pt x="218" y="204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1" y="185"/>
                  </a:lnTo>
                  <a:lnTo>
                    <a:pt x="210" y="183"/>
                  </a:lnTo>
                  <a:lnTo>
                    <a:pt x="209" y="183"/>
                  </a:lnTo>
                  <a:lnTo>
                    <a:pt x="209" y="231"/>
                  </a:lnTo>
                  <a:lnTo>
                    <a:pt x="208" y="232"/>
                  </a:lnTo>
                  <a:lnTo>
                    <a:pt x="199" y="225"/>
                  </a:lnTo>
                  <a:lnTo>
                    <a:pt x="200" y="223"/>
                  </a:lnTo>
                  <a:lnTo>
                    <a:pt x="209" y="231"/>
                  </a:lnTo>
                  <a:lnTo>
                    <a:pt x="209" y="183"/>
                  </a:lnTo>
                  <a:lnTo>
                    <a:pt x="199" y="183"/>
                  </a:lnTo>
                  <a:lnTo>
                    <a:pt x="198" y="182"/>
                  </a:lnTo>
                  <a:lnTo>
                    <a:pt x="198" y="222"/>
                  </a:lnTo>
                  <a:lnTo>
                    <a:pt x="197" y="223"/>
                  </a:lnTo>
                  <a:lnTo>
                    <a:pt x="188" y="215"/>
                  </a:lnTo>
                  <a:lnTo>
                    <a:pt x="189" y="214"/>
                  </a:lnTo>
                  <a:lnTo>
                    <a:pt x="198" y="222"/>
                  </a:lnTo>
                  <a:lnTo>
                    <a:pt x="198" y="182"/>
                  </a:lnTo>
                  <a:lnTo>
                    <a:pt x="192" y="176"/>
                  </a:lnTo>
                  <a:lnTo>
                    <a:pt x="191" y="175"/>
                  </a:lnTo>
                  <a:lnTo>
                    <a:pt x="191" y="174"/>
                  </a:lnTo>
                  <a:lnTo>
                    <a:pt x="191" y="166"/>
                  </a:lnTo>
                  <a:lnTo>
                    <a:pt x="191" y="157"/>
                  </a:lnTo>
                  <a:lnTo>
                    <a:pt x="193" y="152"/>
                  </a:lnTo>
                  <a:lnTo>
                    <a:pt x="198" y="148"/>
                  </a:lnTo>
                  <a:lnTo>
                    <a:pt x="187" y="119"/>
                  </a:lnTo>
                  <a:lnTo>
                    <a:pt x="187" y="212"/>
                  </a:lnTo>
                  <a:lnTo>
                    <a:pt x="186" y="213"/>
                  </a:lnTo>
                  <a:lnTo>
                    <a:pt x="177" y="205"/>
                  </a:lnTo>
                  <a:lnTo>
                    <a:pt x="178" y="204"/>
                  </a:lnTo>
                  <a:lnTo>
                    <a:pt x="187" y="212"/>
                  </a:lnTo>
                  <a:lnTo>
                    <a:pt x="187" y="119"/>
                  </a:lnTo>
                  <a:lnTo>
                    <a:pt x="185" y="111"/>
                  </a:lnTo>
                  <a:lnTo>
                    <a:pt x="177" y="119"/>
                  </a:lnTo>
                  <a:lnTo>
                    <a:pt x="177" y="203"/>
                  </a:lnTo>
                  <a:lnTo>
                    <a:pt x="175" y="204"/>
                  </a:lnTo>
                  <a:lnTo>
                    <a:pt x="167" y="196"/>
                  </a:lnTo>
                  <a:lnTo>
                    <a:pt x="168" y="195"/>
                  </a:lnTo>
                  <a:lnTo>
                    <a:pt x="177" y="203"/>
                  </a:lnTo>
                  <a:lnTo>
                    <a:pt x="177" y="119"/>
                  </a:lnTo>
                  <a:lnTo>
                    <a:pt x="166" y="130"/>
                  </a:lnTo>
                  <a:lnTo>
                    <a:pt x="166" y="193"/>
                  </a:lnTo>
                  <a:lnTo>
                    <a:pt x="165" y="194"/>
                  </a:lnTo>
                  <a:lnTo>
                    <a:pt x="156" y="186"/>
                  </a:lnTo>
                  <a:lnTo>
                    <a:pt x="157" y="185"/>
                  </a:lnTo>
                  <a:lnTo>
                    <a:pt x="166" y="193"/>
                  </a:lnTo>
                  <a:lnTo>
                    <a:pt x="166" y="130"/>
                  </a:lnTo>
                  <a:lnTo>
                    <a:pt x="155" y="141"/>
                  </a:lnTo>
                  <a:lnTo>
                    <a:pt x="155" y="183"/>
                  </a:lnTo>
                  <a:lnTo>
                    <a:pt x="154" y="185"/>
                  </a:lnTo>
                  <a:lnTo>
                    <a:pt x="145" y="177"/>
                  </a:lnTo>
                  <a:lnTo>
                    <a:pt x="146" y="176"/>
                  </a:lnTo>
                  <a:lnTo>
                    <a:pt x="155" y="183"/>
                  </a:lnTo>
                  <a:lnTo>
                    <a:pt x="155" y="141"/>
                  </a:lnTo>
                  <a:lnTo>
                    <a:pt x="144" y="152"/>
                  </a:lnTo>
                  <a:lnTo>
                    <a:pt x="144" y="174"/>
                  </a:lnTo>
                  <a:lnTo>
                    <a:pt x="143" y="175"/>
                  </a:lnTo>
                  <a:lnTo>
                    <a:pt x="134" y="167"/>
                  </a:lnTo>
                  <a:lnTo>
                    <a:pt x="135" y="166"/>
                  </a:lnTo>
                  <a:lnTo>
                    <a:pt x="144" y="174"/>
                  </a:lnTo>
                  <a:lnTo>
                    <a:pt x="144" y="152"/>
                  </a:lnTo>
                  <a:lnTo>
                    <a:pt x="132" y="163"/>
                  </a:lnTo>
                  <a:lnTo>
                    <a:pt x="133" y="164"/>
                  </a:lnTo>
                  <a:lnTo>
                    <a:pt x="132" y="166"/>
                  </a:lnTo>
                  <a:lnTo>
                    <a:pt x="131" y="165"/>
                  </a:lnTo>
                  <a:lnTo>
                    <a:pt x="119" y="177"/>
                  </a:lnTo>
                  <a:lnTo>
                    <a:pt x="215" y="239"/>
                  </a:lnTo>
                  <a:lnTo>
                    <a:pt x="210" y="234"/>
                  </a:lnTo>
                  <a:lnTo>
                    <a:pt x="211" y="233"/>
                  </a:lnTo>
                  <a:lnTo>
                    <a:pt x="220" y="241"/>
                  </a:lnTo>
                  <a:lnTo>
                    <a:pt x="219" y="242"/>
                  </a:lnTo>
                  <a:lnTo>
                    <a:pt x="221" y="243"/>
                  </a:lnTo>
                  <a:lnTo>
                    <a:pt x="222" y="242"/>
                  </a:lnTo>
                  <a:lnTo>
                    <a:pt x="225" y="245"/>
                  </a:lnTo>
                  <a:lnTo>
                    <a:pt x="234" y="251"/>
                  </a:lnTo>
                  <a:close/>
                  <a:moveTo>
                    <a:pt x="287" y="399"/>
                  </a:moveTo>
                  <a:lnTo>
                    <a:pt x="282" y="385"/>
                  </a:lnTo>
                  <a:lnTo>
                    <a:pt x="275" y="365"/>
                  </a:lnTo>
                  <a:lnTo>
                    <a:pt x="264" y="334"/>
                  </a:lnTo>
                  <a:lnTo>
                    <a:pt x="264" y="369"/>
                  </a:lnTo>
                  <a:lnTo>
                    <a:pt x="264" y="380"/>
                  </a:lnTo>
                  <a:lnTo>
                    <a:pt x="259" y="385"/>
                  </a:lnTo>
                  <a:lnTo>
                    <a:pt x="248" y="385"/>
                  </a:lnTo>
                  <a:lnTo>
                    <a:pt x="244" y="380"/>
                  </a:lnTo>
                  <a:lnTo>
                    <a:pt x="244" y="369"/>
                  </a:lnTo>
                  <a:lnTo>
                    <a:pt x="248" y="365"/>
                  </a:lnTo>
                  <a:lnTo>
                    <a:pt x="259" y="365"/>
                  </a:lnTo>
                  <a:lnTo>
                    <a:pt x="264" y="369"/>
                  </a:lnTo>
                  <a:lnTo>
                    <a:pt x="264" y="334"/>
                  </a:lnTo>
                  <a:lnTo>
                    <a:pt x="240" y="266"/>
                  </a:lnTo>
                  <a:lnTo>
                    <a:pt x="191" y="382"/>
                  </a:lnTo>
                  <a:lnTo>
                    <a:pt x="243" y="434"/>
                  </a:lnTo>
                  <a:lnTo>
                    <a:pt x="252" y="434"/>
                  </a:lnTo>
                  <a:lnTo>
                    <a:pt x="287" y="399"/>
                  </a:lnTo>
                  <a:close/>
                  <a:moveTo>
                    <a:pt x="322" y="221"/>
                  </a:moveTo>
                  <a:lnTo>
                    <a:pt x="320" y="222"/>
                  </a:lnTo>
                  <a:lnTo>
                    <a:pt x="321" y="222"/>
                  </a:lnTo>
                  <a:lnTo>
                    <a:pt x="322" y="221"/>
                  </a:lnTo>
                  <a:close/>
                  <a:moveTo>
                    <a:pt x="354" y="331"/>
                  </a:moveTo>
                  <a:lnTo>
                    <a:pt x="349" y="328"/>
                  </a:lnTo>
                  <a:lnTo>
                    <a:pt x="338" y="321"/>
                  </a:lnTo>
                  <a:lnTo>
                    <a:pt x="338" y="346"/>
                  </a:lnTo>
                  <a:lnTo>
                    <a:pt x="337" y="347"/>
                  </a:lnTo>
                  <a:lnTo>
                    <a:pt x="328" y="339"/>
                  </a:lnTo>
                  <a:lnTo>
                    <a:pt x="329" y="338"/>
                  </a:lnTo>
                  <a:lnTo>
                    <a:pt x="338" y="346"/>
                  </a:lnTo>
                  <a:lnTo>
                    <a:pt x="338" y="321"/>
                  </a:lnTo>
                  <a:lnTo>
                    <a:pt x="335" y="319"/>
                  </a:lnTo>
                  <a:lnTo>
                    <a:pt x="334" y="318"/>
                  </a:lnTo>
                  <a:lnTo>
                    <a:pt x="328" y="314"/>
                  </a:lnTo>
                  <a:lnTo>
                    <a:pt x="328" y="336"/>
                  </a:lnTo>
                  <a:lnTo>
                    <a:pt x="326" y="338"/>
                  </a:lnTo>
                  <a:lnTo>
                    <a:pt x="318" y="330"/>
                  </a:lnTo>
                  <a:lnTo>
                    <a:pt x="319" y="328"/>
                  </a:lnTo>
                  <a:lnTo>
                    <a:pt x="328" y="336"/>
                  </a:lnTo>
                  <a:lnTo>
                    <a:pt x="328" y="314"/>
                  </a:lnTo>
                  <a:lnTo>
                    <a:pt x="320" y="309"/>
                  </a:lnTo>
                  <a:lnTo>
                    <a:pt x="319" y="309"/>
                  </a:lnTo>
                  <a:lnTo>
                    <a:pt x="317" y="307"/>
                  </a:lnTo>
                  <a:lnTo>
                    <a:pt x="317" y="327"/>
                  </a:lnTo>
                  <a:lnTo>
                    <a:pt x="316" y="328"/>
                  </a:lnTo>
                  <a:lnTo>
                    <a:pt x="307" y="320"/>
                  </a:lnTo>
                  <a:lnTo>
                    <a:pt x="308" y="319"/>
                  </a:lnTo>
                  <a:lnTo>
                    <a:pt x="317" y="327"/>
                  </a:lnTo>
                  <a:lnTo>
                    <a:pt x="317" y="307"/>
                  </a:lnTo>
                  <a:lnTo>
                    <a:pt x="306" y="301"/>
                  </a:lnTo>
                  <a:lnTo>
                    <a:pt x="306" y="317"/>
                  </a:lnTo>
                  <a:lnTo>
                    <a:pt x="305" y="318"/>
                  </a:lnTo>
                  <a:lnTo>
                    <a:pt x="296" y="311"/>
                  </a:lnTo>
                  <a:lnTo>
                    <a:pt x="297" y="309"/>
                  </a:lnTo>
                  <a:lnTo>
                    <a:pt x="306" y="317"/>
                  </a:lnTo>
                  <a:lnTo>
                    <a:pt x="306" y="301"/>
                  </a:lnTo>
                  <a:lnTo>
                    <a:pt x="305" y="300"/>
                  </a:lnTo>
                  <a:lnTo>
                    <a:pt x="304" y="299"/>
                  </a:lnTo>
                  <a:lnTo>
                    <a:pt x="295" y="294"/>
                  </a:lnTo>
                  <a:lnTo>
                    <a:pt x="295" y="308"/>
                  </a:lnTo>
                  <a:lnTo>
                    <a:pt x="294" y="309"/>
                  </a:lnTo>
                  <a:lnTo>
                    <a:pt x="285" y="301"/>
                  </a:lnTo>
                  <a:lnTo>
                    <a:pt x="286" y="300"/>
                  </a:lnTo>
                  <a:lnTo>
                    <a:pt x="295" y="308"/>
                  </a:lnTo>
                  <a:lnTo>
                    <a:pt x="295" y="294"/>
                  </a:lnTo>
                  <a:lnTo>
                    <a:pt x="290" y="290"/>
                  </a:lnTo>
                  <a:lnTo>
                    <a:pt x="289" y="290"/>
                  </a:lnTo>
                  <a:lnTo>
                    <a:pt x="284" y="287"/>
                  </a:lnTo>
                  <a:lnTo>
                    <a:pt x="284" y="298"/>
                  </a:lnTo>
                  <a:lnTo>
                    <a:pt x="283" y="299"/>
                  </a:lnTo>
                  <a:lnTo>
                    <a:pt x="274" y="291"/>
                  </a:lnTo>
                  <a:lnTo>
                    <a:pt x="276" y="290"/>
                  </a:lnTo>
                  <a:lnTo>
                    <a:pt x="284" y="298"/>
                  </a:lnTo>
                  <a:lnTo>
                    <a:pt x="284" y="287"/>
                  </a:lnTo>
                  <a:lnTo>
                    <a:pt x="275" y="281"/>
                  </a:lnTo>
                  <a:lnTo>
                    <a:pt x="275" y="280"/>
                  </a:lnTo>
                  <a:lnTo>
                    <a:pt x="274" y="280"/>
                  </a:lnTo>
                  <a:lnTo>
                    <a:pt x="274" y="289"/>
                  </a:lnTo>
                  <a:lnTo>
                    <a:pt x="273" y="290"/>
                  </a:lnTo>
                  <a:lnTo>
                    <a:pt x="264" y="282"/>
                  </a:lnTo>
                  <a:lnTo>
                    <a:pt x="265" y="281"/>
                  </a:lnTo>
                  <a:lnTo>
                    <a:pt x="274" y="289"/>
                  </a:lnTo>
                  <a:lnTo>
                    <a:pt x="274" y="280"/>
                  </a:lnTo>
                  <a:lnTo>
                    <a:pt x="263" y="273"/>
                  </a:lnTo>
                  <a:lnTo>
                    <a:pt x="263" y="279"/>
                  </a:lnTo>
                  <a:lnTo>
                    <a:pt x="262" y="280"/>
                  </a:lnTo>
                  <a:lnTo>
                    <a:pt x="253" y="272"/>
                  </a:lnTo>
                  <a:lnTo>
                    <a:pt x="254" y="271"/>
                  </a:lnTo>
                  <a:lnTo>
                    <a:pt x="263" y="279"/>
                  </a:lnTo>
                  <a:lnTo>
                    <a:pt x="263" y="273"/>
                  </a:lnTo>
                  <a:lnTo>
                    <a:pt x="260" y="271"/>
                  </a:lnTo>
                  <a:lnTo>
                    <a:pt x="245" y="262"/>
                  </a:lnTo>
                  <a:lnTo>
                    <a:pt x="242" y="259"/>
                  </a:lnTo>
                  <a:lnTo>
                    <a:pt x="243" y="262"/>
                  </a:lnTo>
                  <a:lnTo>
                    <a:pt x="252" y="269"/>
                  </a:lnTo>
                  <a:lnTo>
                    <a:pt x="251" y="271"/>
                  </a:lnTo>
                  <a:lnTo>
                    <a:pt x="244" y="265"/>
                  </a:lnTo>
                  <a:lnTo>
                    <a:pt x="290" y="395"/>
                  </a:lnTo>
                  <a:lnTo>
                    <a:pt x="338" y="347"/>
                  </a:lnTo>
                  <a:lnTo>
                    <a:pt x="348" y="338"/>
                  </a:lnTo>
                  <a:lnTo>
                    <a:pt x="354" y="331"/>
                  </a:lnTo>
                  <a:close/>
                  <a:moveTo>
                    <a:pt x="370" y="171"/>
                  </a:moveTo>
                  <a:lnTo>
                    <a:pt x="306" y="107"/>
                  </a:lnTo>
                  <a:lnTo>
                    <a:pt x="246" y="249"/>
                  </a:lnTo>
                  <a:lnTo>
                    <a:pt x="300" y="216"/>
                  </a:lnTo>
                  <a:lnTo>
                    <a:pt x="297" y="213"/>
                  </a:lnTo>
                  <a:lnTo>
                    <a:pt x="296" y="209"/>
                  </a:lnTo>
                  <a:lnTo>
                    <a:pt x="296" y="196"/>
                  </a:lnTo>
                  <a:lnTo>
                    <a:pt x="303" y="189"/>
                  </a:lnTo>
                  <a:lnTo>
                    <a:pt x="312" y="189"/>
                  </a:lnTo>
                  <a:lnTo>
                    <a:pt x="319" y="189"/>
                  </a:lnTo>
                  <a:lnTo>
                    <a:pt x="324" y="193"/>
                  </a:lnTo>
                  <a:lnTo>
                    <a:pt x="327" y="198"/>
                  </a:lnTo>
                  <a:lnTo>
                    <a:pt x="370" y="171"/>
                  </a:lnTo>
                  <a:close/>
                  <a:moveTo>
                    <a:pt x="438" y="239"/>
                  </a:moveTo>
                  <a:lnTo>
                    <a:pt x="433" y="234"/>
                  </a:lnTo>
                  <a:lnTo>
                    <a:pt x="428" y="229"/>
                  </a:lnTo>
                  <a:lnTo>
                    <a:pt x="422" y="223"/>
                  </a:lnTo>
                  <a:lnTo>
                    <a:pt x="416" y="218"/>
                  </a:lnTo>
                  <a:lnTo>
                    <a:pt x="411" y="212"/>
                  </a:lnTo>
                  <a:lnTo>
                    <a:pt x="405" y="206"/>
                  </a:lnTo>
                  <a:lnTo>
                    <a:pt x="400" y="201"/>
                  </a:lnTo>
                  <a:lnTo>
                    <a:pt x="394" y="195"/>
                  </a:lnTo>
                  <a:lnTo>
                    <a:pt x="392" y="193"/>
                  </a:lnTo>
                  <a:lnTo>
                    <a:pt x="388" y="195"/>
                  </a:lnTo>
                  <a:lnTo>
                    <a:pt x="387" y="195"/>
                  </a:lnTo>
                  <a:lnTo>
                    <a:pt x="387" y="194"/>
                  </a:lnTo>
                  <a:lnTo>
                    <a:pt x="391" y="192"/>
                  </a:lnTo>
                  <a:lnTo>
                    <a:pt x="385" y="186"/>
                  </a:lnTo>
                  <a:lnTo>
                    <a:pt x="385" y="196"/>
                  </a:lnTo>
                  <a:lnTo>
                    <a:pt x="377" y="200"/>
                  </a:lnTo>
                  <a:lnTo>
                    <a:pt x="377" y="275"/>
                  </a:lnTo>
                  <a:lnTo>
                    <a:pt x="377" y="291"/>
                  </a:lnTo>
                  <a:lnTo>
                    <a:pt x="371" y="298"/>
                  </a:lnTo>
                  <a:lnTo>
                    <a:pt x="355" y="298"/>
                  </a:lnTo>
                  <a:lnTo>
                    <a:pt x="348" y="291"/>
                  </a:lnTo>
                  <a:lnTo>
                    <a:pt x="348" y="275"/>
                  </a:lnTo>
                  <a:lnTo>
                    <a:pt x="355" y="269"/>
                  </a:lnTo>
                  <a:lnTo>
                    <a:pt x="371" y="269"/>
                  </a:lnTo>
                  <a:lnTo>
                    <a:pt x="377" y="275"/>
                  </a:lnTo>
                  <a:lnTo>
                    <a:pt x="377" y="200"/>
                  </a:lnTo>
                  <a:lnTo>
                    <a:pt x="374" y="201"/>
                  </a:lnTo>
                  <a:lnTo>
                    <a:pt x="374" y="200"/>
                  </a:lnTo>
                  <a:lnTo>
                    <a:pt x="374" y="199"/>
                  </a:lnTo>
                  <a:lnTo>
                    <a:pt x="385" y="195"/>
                  </a:lnTo>
                  <a:lnTo>
                    <a:pt x="385" y="196"/>
                  </a:lnTo>
                  <a:lnTo>
                    <a:pt x="385" y="186"/>
                  </a:lnTo>
                  <a:lnTo>
                    <a:pt x="372" y="173"/>
                  </a:lnTo>
                  <a:lnTo>
                    <a:pt x="372" y="202"/>
                  </a:lnTo>
                  <a:lnTo>
                    <a:pt x="361" y="206"/>
                  </a:lnTo>
                  <a:lnTo>
                    <a:pt x="360" y="205"/>
                  </a:lnTo>
                  <a:lnTo>
                    <a:pt x="371" y="200"/>
                  </a:lnTo>
                  <a:lnTo>
                    <a:pt x="372" y="202"/>
                  </a:lnTo>
                  <a:lnTo>
                    <a:pt x="372" y="173"/>
                  </a:lnTo>
                  <a:lnTo>
                    <a:pt x="359" y="181"/>
                  </a:lnTo>
                  <a:lnTo>
                    <a:pt x="359" y="207"/>
                  </a:lnTo>
                  <a:lnTo>
                    <a:pt x="348" y="212"/>
                  </a:lnTo>
                  <a:lnTo>
                    <a:pt x="347" y="211"/>
                  </a:lnTo>
                  <a:lnTo>
                    <a:pt x="347" y="210"/>
                  </a:lnTo>
                  <a:lnTo>
                    <a:pt x="358" y="206"/>
                  </a:lnTo>
                  <a:lnTo>
                    <a:pt x="359" y="207"/>
                  </a:lnTo>
                  <a:lnTo>
                    <a:pt x="359" y="181"/>
                  </a:lnTo>
                  <a:lnTo>
                    <a:pt x="345" y="190"/>
                  </a:lnTo>
                  <a:lnTo>
                    <a:pt x="345" y="213"/>
                  </a:lnTo>
                  <a:lnTo>
                    <a:pt x="334" y="218"/>
                  </a:lnTo>
                  <a:lnTo>
                    <a:pt x="334" y="217"/>
                  </a:lnTo>
                  <a:lnTo>
                    <a:pt x="334" y="216"/>
                  </a:lnTo>
                  <a:lnTo>
                    <a:pt x="345" y="211"/>
                  </a:lnTo>
                  <a:lnTo>
                    <a:pt x="345" y="213"/>
                  </a:lnTo>
                  <a:lnTo>
                    <a:pt x="345" y="190"/>
                  </a:lnTo>
                  <a:lnTo>
                    <a:pt x="328" y="201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28" y="214"/>
                  </a:lnTo>
                  <a:lnTo>
                    <a:pt x="322" y="221"/>
                  </a:lnTo>
                  <a:lnTo>
                    <a:pt x="331" y="217"/>
                  </a:lnTo>
                  <a:lnTo>
                    <a:pt x="332" y="219"/>
                  </a:lnTo>
                  <a:lnTo>
                    <a:pt x="321" y="223"/>
                  </a:lnTo>
                  <a:lnTo>
                    <a:pt x="320" y="222"/>
                  </a:lnTo>
                  <a:lnTo>
                    <a:pt x="319" y="222"/>
                  </a:lnTo>
                  <a:lnTo>
                    <a:pt x="319" y="224"/>
                  </a:lnTo>
                  <a:lnTo>
                    <a:pt x="308" y="229"/>
                  </a:lnTo>
                  <a:lnTo>
                    <a:pt x="307" y="228"/>
                  </a:lnTo>
                  <a:lnTo>
                    <a:pt x="307" y="227"/>
                  </a:lnTo>
                  <a:lnTo>
                    <a:pt x="318" y="223"/>
                  </a:lnTo>
                  <a:lnTo>
                    <a:pt x="319" y="224"/>
                  </a:lnTo>
                  <a:lnTo>
                    <a:pt x="319" y="222"/>
                  </a:lnTo>
                  <a:lnTo>
                    <a:pt x="308" y="222"/>
                  </a:lnTo>
                  <a:lnTo>
                    <a:pt x="305" y="221"/>
                  </a:lnTo>
                  <a:lnTo>
                    <a:pt x="305" y="230"/>
                  </a:lnTo>
                  <a:lnTo>
                    <a:pt x="294" y="234"/>
                  </a:lnTo>
                  <a:lnTo>
                    <a:pt x="294" y="233"/>
                  </a:lnTo>
                  <a:lnTo>
                    <a:pt x="305" y="228"/>
                  </a:lnTo>
                  <a:lnTo>
                    <a:pt x="305" y="230"/>
                  </a:lnTo>
                  <a:lnTo>
                    <a:pt x="305" y="221"/>
                  </a:lnTo>
                  <a:lnTo>
                    <a:pt x="304" y="220"/>
                  </a:lnTo>
                  <a:lnTo>
                    <a:pt x="301" y="218"/>
                  </a:lnTo>
                  <a:lnTo>
                    <a:pt x="292" y="223"/>
                  </a:lnTo>
                  <a:lnTo>
                    <a:pt x="292" y="235"/>
                  </a:lnTo>
                  <a:lnTo>
                    <a:pt x="281" y="240"/>
                  </a:lnTo>
                  <a:lnTo>
                    <a:pt x="281" y="239"/>
                  </a:lnTo>
                  <a:lnTo>
                    <a:pt x="280" y="238"/>
                  </a:lnTo>
                  <a:lnTo>
                    <a:pt x="291" y="234"/>
                  </a:lnTo>
                  <a:lnTo>
                    <a:pt x="292" y="235"/>
                  </a:lnTo>
                  <a:lnTo>
                    <a:pt x="292" y="223"/>
                  </a:lnTo>
                  <a:lnTo>
                    <a:pt x="279" y="232"/>
                  </a:lnTo>
                  <a:lnTo>
                    <a:pt x="279" y="241"/>
                  </a:lnTo>
                  <a:lnTo>
                    <a:pt x="268" y="245"/>
                  </a:lnTo>
                  <a:lnTo>
                    <a:pt x="267" y="244"/>
                  </a:lnTo>
                  <a:lnTo>
                    <a:pt x="278" y="239"/>
                  </a:lnTo>
                  <a:lnTo>
                    <a:pt x="279" y="241"/>
                  </a:lnTo>
                  <a:lnTo>
                    <a:pt x="279" y="232"/>
                  </a:lnTo>
                  <a:lnTo>
                    <a:pt x="265" y="240"/>
                  </a:lnTo>
                  <a:lnTo>
                    <a:pt x="265" y="246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4" y="249"/>
                  </a:lnTo>
                  <a:lnTo>
                    <a:pt x="265" y="245"/>
                  </a:lnTo>
                  <a:lnTo>
                    <a:pt x="265" y="246"/>
                  </a:lnTo>
                  <a:lnTo>
                    <a:pt x="265" y="240"/>
                  </a:lnTo>
                  <a:lnTo>
                    <a:pt x="247" y="252"/>
                  </a:lnTo>
                  <a:lnTo>
                    <a:pt x="252" y="250"/>
                  </a:lnTo>
                  <a:lnTo>
                    <a:pt x="252" y="252"/>
                  </a:lnTo>
                  <a:lnTo>
                    <a:pt x="244" y="255"/>
                  </a:lnTo>
                  <a:lnTo>
                    <a:pt x="243" y="257"/>
                  </a:lnTo>
                  <a:lnTo>
                    <a:pt x="356" y="330"/>
                  </a:lnTo>
                  <a:lnTo>
                    <a:pt x="388" y="298"/>
                  </a:lnTo>
                  <a:lnTo>
                    <a:pt x="417" y="269"/>
                  </a:lnTo>
                  <a:lnTo>
                    <a:pt x="435" y="251"/>
                  </a:lnTo>
                  <a:lnTo>
                    <a:pt x="438" y="248"/>
                  </a:lnTo>
                  <a:lnTo>
                    <a:pt x="438" y="245"/>
                  </a:lnTo>
                  <a:lnTo>
                    <a:pt x="438" y="240"/>
                  </a:lnTo>
                  <a:lnTo>
                    <a:pt x="438" y="23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0590" y="3216"/>
              <a:ext cx="5582" cy="7866"/>
            </a:xfrm>
            <a:prstGeom prst="rect">
              <a:avLst/>
            </a:prstGeom>
            <a:noFill/>
            <a:ln w="3175">
              <a:solidFill>
                <a:srgbClr val="A3A7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523" y="1193"/>
              <a:ext cx="5561" cy="7877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0"/>
            <p:cNvSpPr>
              <a:spLocks/>
            </p:cNvSpPr>
            <p:nvPr/>
          </p:nvSpPr>
          <p:spPr bwMode="auto">
            <a:xfrm>
              <a:off x="7523" y="3109"/>
              <a:ext cx="5259" cy="2947"/>
            </a:xfrm>
            <a:custGeom>
              <a:avLst/>
              <a:gdLst>
                <a:gd name="T0" fmla="+- 0 7572 7524"/>
                <a:gd name="T1" fmla="*/ T0 w 5259"/>
                <a:gd name="T2" fmla="+- 0 6056 3109"/>
                <a:gd name="T3" fmla="*/ 6056 h 2947"/>
                <a:gd name="T4" fmla="+- 0 7571 7524"/>
                <a:gd name="T5" fmla="*/ T4 w 5259"/>
                <a:gd name="T6" fmla="+- 0 6003 3109"/>
                <a:gd name="T7" fmla="*/ 6003 h 2947"/>
                <a:gd name="T8" fmla="+- 0 7524 7524"/>
                <a:gd name="T9" fmla="*/ T8 w 5259"/>
                <a:gd name="T10" fmla="+- 0 6004 3109"/>
                <a:gd name="T11" fmla="*/ 6004 h 2947"/>
                <a:gd name="T12" fmla="+- 0 7524 7524"/>
                <a:gd name="T13" fmla="*/ T12 w 5259"/>
                <a:gd name="T14" fmla="+- 0 6056 3109"/>
                <a:gd name="T15" fmla="*/ 6056 h 2947"/>
                <a:gd name="T16" fmla="+- 0 7572 7524"/>
                <a:gd name="T17" fmla="*/ T16 w 5259"/>
                <a:gd name="T18" fmla="+- 0 6056 3109"/>
                <a:gd name="T19" fmla="*/ 6056 h 2947"/>
                <a:gd name="T20" fmla="+- 0 8016 7524"/>
                <a:gd name="T21" fmla="*/ T20 w 5259"/>
                <a:gd name="T22" fmla="+- 0 6050 3109"/>
                <a:gd name="T23" fmla="*/ 6050 h 2947"/>
                <a:gd name="T24" fmla="+- 0 8015 7524"/>
                <a:gd name="T25" fmla="*/ T24 w 5259"/>
                <a:gd name="T26" fmla="+- 0 5998 3109"/>
                <a:gd name="T27" fmla="*/ 5998 h 2947"/>
                <a:gd name="T28" fmla="+- 0 7648 7524"/>
                <a:gd name="T29" fmla="*/ T28 w 5259"/>
                <a:gd name="T30" fmla="+- 0 6002 3109"/>
                <a:gd name="T31" fmla="*/ 6002 h 2947"/>
                <a:gd name="T32" fmla="+- 0 7649 7524"/>
                <a:gd name="T33" fmla="*/ T32 w 5259"/>
                <a:gd name="T34" fmla="+- 0 6055 3109"/>
                <a:gd name="T35" fmla="*/ 6055 h 2947"/>
                <a:gd name="T36" fmla="+- 0 8016 7524"/>
                <a:gd name="T37" fmla="*/ T36 w 5259"/>
                <a:gd name="T38" fmla="+- 0 6050 3109"/>
                <a:gd name="T39" fmla="*/ 6050 h 2947"/>
                <a:gd name="T40" fmla="+- 0 8460 7524"/>
                <a:gd name="T41" fmla="*/ T40 w 5259"/>
                <a:gd name="T42" fmla="+- 0 6045 3109"/>
                <a:gd name="T43" fmla="*/ 6045 h 2947"/>
                <a:gd name="T44" fmla="+- 0 8460 7524"/>
                <a:gd name="T45" fmla="*/ T44 w 5259"/>
                <a:gd name="T46" fmla="+- 0 5992 3109"/>
                <a:gd name="T47" fmla="*/ 5992 h 2947"/>
                <a:gd name="T48" fmla="+- 0 8092 7524"/>
                <a:gd name="T49" fmla="*/ T48 w 5259"/>
                <a:gd name="T50" fmla="+- 0 5997 3109"/>
                <a:gd name="T51" fmla="*/ 5997 h 2947"/>
                <a:gd name="T52" fmla="+- 0 8093 7524"/>
                <a:gd name="T53" fmla="*/ T52 w 5259"/>
                <a:gd name="T54" fmla="+- 0 6049 3109"/>
                <a:gd name="T55" fmla="*/ 6049 h 2947"/>
                <a:gd name="T56" fmla="+- 0 8460 7524"/>
                <a:gd name="T57" fmla="*/ T56 w 5259"/>
                <a:gd name="T58" fmla="+- 0 6045 3109"/>
                <a:gd name="T59" fmla="*/ 6045 h 2947"/>
                <a:gd name="T60" fmla="+- 0 8904 7524"/>
                <a:gd name="T61" fmla="*/ T60 w 5259"/>
                <a:gd name="T62" fmla="+- 0 6039 3109"/>
                <a:gd name="T63" fmla="*/ 6039 h 2947"/>
                <a:gd name="T64" fmla="+- 0 8904 7524"/>
                <a:gd name="T65" fmla="*/ T64 w 5259"/>
                <a:gd name="T66" fmla="+- 0 5987 3109"/>
                <a:gd name="T67" fmla="*/ 5987 h 2947"/>
                <a:gd name="T68" fmla="+- 0 8536 7524"/>
                <a:gd name="T69" fmla="*/ T68 w 5259"/>
                <a:gd name="T70" fmla="+- 0 5991 3109"/>
                <a:gd name="T71" fmla="*/ 5991 h 2947"/>
                <a:gd name="T72" fmla="+- 0 8537 7524"/>
                <a:gd name="T73" fmla="*/ T72 w 5259"/>
                <a:gd name="T74" fmla="+- 0 6044 3109"/>
                <a:gd name="T75" fmla="*/ 6044 h 2947"/>
                <a:gd name="T76" fmla="+- 0 8904 7524"/>
                <a:gd name="T77" fmla="*/ T76 w 5259"/>
                <a:gd name="T78" fmla="+- 0 6039 3109"/>
                <a:gd name="T79" fmla="*/ 6039 h 2947"/>
                <a:gd name="T80" fmla="+- 0 9349 7524"/>
                <a:gd name="T81" fmla="*/ T80 w 5259"/>
                <a:gd name="T82" fmla="+- 0 6034 3109"/>
                <a:gd name="T83" fmla="*/ 6034 h 2947"/>
                <a:gd name="T84" fmla="+- 0 9348 7524"/>
                <a:gd name="T85" fmla="*/ T84 w 5259"/>
                <a:gd name="T86" fmla="+- 0 5981 3109"/>
                <a:gd name="T87" fmla="*/ 5981 h 2947"/>
                <a:gd name="T88" fmla="+- 0 8981 7524"/>
                <a:gd name="T89" fmla="*/ T88 w 5259"/>
                <a:gd name="T90" fmla="+- 0 5986 3109"/>
                <a:gd name="T91" fmla="*/ 5986 h 2947"/>
                <a:gd name="T92" fmla="+- 0 8981 7524"/>
                <a:gd name="T93" fmla="*/ T92 w 5259"/>
                <a:gd name="T94" fmla="+- 0 6038 3109"/>
                <a:gd name="T95" fmla="*/ 6038 h 2947"/>
                <a:gd name="T96" fmla="+- 0 9349 7524"/>
                <a:gd name="T97" fmla="*/ T96 w 5259"/>
                <a:gd name="T98" fmla="+- 0 6034 3109"/>
                <a:gd name="T99" fmla="*/ 6034 h 2947"/>
                <a:gd name="T100" fmla="+- 0 9793 7524"/>
                <a:gd name="T101" fmla="*/ T100 w 5259"/>
                <a:gd name="T102" fmla="+- 0 6028 3109"/>
                <a:gd name="T103" fmla="*/ 6028 h 2947"/>
                <a:gd name="T104" fmla="+- 0 9792 7524"/>
                <a:gd name="T105" fmla="*/ T104 w 5259"/>
                <a:gd name="T106" fmla="+- 0 5976 3109"/>
                <a:gd name="T107" fmla="*/ 5976 h 2947"/>
                <a:gd name="T108" fmla="+- 0 9425 7524"/>
                <a:gd name="T109" fmla="*/ T108 w 5259"/>
                <a:gd name="T110" fmla="+- 0 5980 3109"/>
                <a:gd name="T111" fmla="*/ 5980 h 2947"/>
                <a:gd name="T112" fmla="+- 0 9426 7524"/>
                <a:gd name="T113" fmla="*/ T112 w 5259"/>
                <a:gd name="T114" fmla="+- 0 6033 3109"/>
                <a:gd name="T115" fmla="*/ 6033 h 2947"/>
                <a:gd name="T116" fmla="+- 0 9793 7524"/>
                <a:gd name="T117" fmla="*/ T116 w 5259"/>
                <a:gd name="T118" fmla="+- 0 6028 3109"/>
                <a:gd name="T119" fmla="*/ 6028 h 2947"/>
                <a:gd name="T120" fmla="+- 0 10237 7524"/>
                <a:gd name="T121" fmla="*/ T120 w 5259"/>
                <a:gd name="T122" fmla="+- 0 6023 3109"/>
                <a:gd name="T123" fmla="*/ 6023 h 2947"/>
                <a:gd name="T124" fmla="+- 0 10236 7524"/>
                <a:gd name="T125" fmla="*/ T124 w 5259"/>
                <a:gd name="T126" fmla="+- 0 5970 3109"/>
                <a:gd name="T127" fmla="*/ 5970 h 2947"/>
                <a:gd name="T128" fmla="+- 0 9869 7524"/>
                <a:gd name="T129" fmla="*/ T128 w 5259"/>
                <a:gd name="T130" fmla="+- 0 5975 3109"/>
                <a:gd name="T131" fmla="*/ 5975 h 2947"/>
                <a:gd name="T132" fmla="+- 0 9870 7524"/>
                <a:gd name="T133" fmla="*/ T132 w 5259"/>
                <a:gd name="T134" fmla="+- 0 6027 3109"/>
                <a:gd name="T135" fmla="*/ 6027 h 2947"/>
                <a:gd name="T136" fmla="+- 0 10237 7524"/>
                <a:gd name="T137" fmla="*/ T136 w 5259"/>
                <a:gd name="T138" fmla="+- 0 6023 3109"/>
                <a:gd name="T139" fmla="*/ 6023 h 2947"/>
                <a:gd name="T140" fmla="+- 0 12782 7524"/>
                <a:gd name="T141" fmla="*/ T140 w 5259"/>
                <a:gd name="T142" fmla="+- 0 3132 3109"/>
                <a:gd name="T143" fmla="*/ 3132 h 2947"/>
                <a:gd name="T144" fmla="+- 0 12734 7524"/>
                <a:gd name="T145" fmla="*/ T144 w 5259"/>
                <a:gd name="T146" fmla="+- 0 3109 3109"/>
                <a:gd name="T147" fmla="*/ 3109 h 2947"/>
                <a:gd name="T148" fmla="+- 0 12578 7524"/>
                <a:gd name="T149" fmla="*/ T148 w 5259"/>
                <a:gd name="T150" fmla="+- 0 3442 3109"/>
                <a:gd name="T151" fmla="*/ 3442 h 2947"/>
                <a:gd name="T152" fmla="+- 0 12626 7524"/>
                <a:gd name="T153" fmla="*/ T152 w 5259"/>
                <a:gd name="T154" fmla="+- 0 3464 3109"/>
                <a:gd name="T155" fmla="*/ 3464 h 2947"/>
                <a:gd name="T156" fmla="+- 0 12782 7524"/>
                <a:gd name="T157" fmla="*/ T156 w 5259"/>
                <a:gd name="T158" fmla="+- 0 3132 3109"/>
                <a:gd name="T159" fmla="*/ 3132 h 29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5259" h="2947">
                  <a:moveTo>
                    <a:pt x="48" y="2947"/>
                  </a:moveTo>
                  <a:lnTo>
                    <a:pt x="47" y="2894"/>
                  </a:lnTo>
                  <a:lnTo>
                    <a:pt x="0" y="2895"/>
                  </a:lnTo>
                  <a:lnTo>
                    <a:pt x="0" y="2947"/>
                  </a:lnTo>
                  <a:lnTo>
                    <a:pt x="48" y="2947"/>
                  </a:lnTo>
                  <a:close/>
                  <a:moveTo>
                    <a:pt x="492" y="2941"/>
                  </a:moveTo>
                  <a:lnTo>
                    <a:pt x="491" y="2889"/>
                  </a:lnTo>
                  <a:lnTo>
                    <a:pt x="124" y="2893"/>
                  </a:lnTo>
                  <a:lnTo>
                    <a:pt x="125" y="2946"/>
                  </a:lnTo>
                  <a:lnTo>
                    <a:pt x="492" y="2941"/>
                  </a:lnTo>
                  <a:close/>
                  <a:moveTo>
                    <a:pt x="936" y="2936"/>
                  </a:moveTo>
                  <a:lnTo>
                    <a:pt x="936" y="2883"/>
                  </a:lnTo>
                  <a:lnTo>
                    <a:pt x="568" y="2888"/>
                  </a:lnTo>
                  <a:lnTo>
                    <a:pt x="569" y="2940"/>
                  </a:lnTo>
                  <a:lnTo>
                    <a:pt x="936" y="2936"/>
                  </a:lnTo>
                  <a:close/>
                  <a:moveTo>
                    <a:pt x="1380" y="2930"/>
                  </a:moveTo>
                  <a:lnTo>
                    <a:pt x="1380" y="2878"/>
                  </a:lnTo>
                  <a:lnTo>
                    <a:pt x="1012" y="2882"/>
                  </a:lnTo>
                  <a:lnTo>
                    <a:pt x="1013" y="2935"/>
                  </a:lnTo>
                  <a:lnTo>
                    <a:pt x="1380" y="2930"/>
                  </a:lnTo>
                  <a:close/>
                  <a:moveTo>
                    <a:pt x="1825" y="2925"/>
                  </a:moveTo>
                  <a:lnTo>
                    <a:pt x="1824" y="2872"/>
                  </a:lnTo>
                  <a:lnTo>
                    <a:pt x="1457" y="2877"/>
                  </a:lnTo>
                  <a:lnTo>
                    <a:pt x="1457" y="2929"/>
                  </a:lnTo>
                  <a:lnTo>
                    <a:pt x="1825" y="2925"/>
                  </a:lnTo>
                  <a:close/>
                  <a:moveTo>
                    <a:pt x="2269" y="2919"/>
                  </a:moveTo>
                  <a:lnTo>
                    <a:pt x="2268" y="2867"/>
                  </a:lnTo>
                  <a:lnTo>
                    <a:pt x="1901" y="2871"/>
                  </a:lnTo>
                  <a:lnTo>
                    <a:pt x="1902" y="2924"/>
                  </a:lnTo>
                  <a:lnTo>
                    <a:pt x="2269" y="2919"/>
                  </a:lnTo>
                  <a:close/>
                  <a:moveTo>
                    <a:pt x="2713" y="2914"/>
                  </a:moveTo>
                  <a:lnTo>
                    <a:pt x="2712" y="2861"/>
                  </a:lnTo>
                  <a:lnTo>
                    <a:pt x="2345" y="2866"/>
                  </a:lnTo>
                  <a:lnTo>
                    <a:pt x="2346" y="2918"/>
                  </a:lnTo>
                  <a:lnTo>
                    <a:pt x="2713" y="2914"/>
                  </a:lnTo>
                  <a:close/>
                  <a:moveTo>
                    <a:pt x="5258" y="23"/>
                  </a:moveTo>
                  <a:lnTo>
                    <a:pt x="5210" y="0"/>
                  </a:lnTo>
                  <a:lnTo>
                    <a:pt x="5054" y="333"/>
                  </a:lnTo>
                  <a:lnTo>
                    <a:pt x="5102" y="355"/>
                  </a:lnTo>
                  <a:lnTo>
                    <a:pt x="5258" y="2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" y="7403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12"/>
            <p:cNvSpPr>
              <a:spLocks/>
            </p:cNvSpPr>
            <p:nvPr/>
          </p:nvSpPr>
          <p:spPr bwMode="auto">
            <a:xfrm>
              <a:off x="7523" y="1193"/>
              <a:ext cx="5561" cy="7877"/>
            </a:xfrm>
            <a:custGeom>
              <a:avLst/>
              <a:gdLst>
                <a:gd name="T0" fmla="+- 0 9994 7524"/>
                <a:gd name="T1" fmla="*/ T0 w 5561"/>
                <a:gd name="T2" fmla="+- 0 9070 1194"/>
                <a:gd name="T3" fmla="*/ 9070 h 7877"/>
                <a:gd name="T4" fmla="+- 0 10124 7524"/>
                <a:gd name="T5" fmla="*/ T4 w 5561"/>
                <a:gd name="T6" fmla="+- 0 8669 1194"/>
                <a:gd name="T7" fmla="*/ 8669 h 7877"/>
                <a:gd name="T8" fmla="+- 0 11790 7524"/>
                <a:gd name="T9" fmla="*/ T8 w 5561"/>
                <a:gd name="T10" fmla="+- 0 5120 1194"/>
                <a:gd name="T11" fmla="*/ 5120 h 7877"/>
                <a:gd name="T12" fmla="+- 0 12027 7524"/>
                <a:gd name="T13" fmla="*/ T12 w 5561"/>
                <a:gd name="T14" fmla="+- 0 4740 1194"/>
                <a:gd name="T15" fmla="*/ 4740 h 7877"/>
                <a:gd name="T16" fmla="+- 0 12027 7524"/>
                <a:gd name="T17" fmla="*/ T16 w 5561"/>
                <a:gd name="T18" fmla="+- 0 4740 1194"/>
                <a:gd name="T19" fmla="*/ 4740 h 7877"/>
                <a:gd name="T20" fmla="+- 0 12059 7524"/>
                <a:gd name="T21" fmla="*/ T20 w 5561"/>
                <a:gd name="T22" fmla="+- 0 4670 1194"/>
                <a:gd name="T23" fmla="*/ 4670 h 7877"/>
                <a:gd name="T24" fmla="+- 0 12201 7524"/>
                <a:gd name="T25" fmla="*/ T24 w 5561"/>
                <a:gd name="T26" fmla="+- 0 4246 1194"/>
                <a:gd name="T27" fmla="*/ 4246 h 7877"/>
                <a:gd name="T28" fmla="+- 0 12457 7524"/>
                <a:gd name="T29" fmla="*/ T28 w 5561"/>
                <a:gd name="T30" fmla="+- 0 5943 1194"/>
                <a:gd name="T31" fmla="*/ 5943 h 7877"/>
                <a:gd name="T32" fmla="+- 0 12593 7524"/>
                <a:gd name="T33" fmla="*/ T32 w 5561"/>
                <a:gd name="T34" fmla="+- 0 3534 1194"/>
                <a:gd name="T35" fmla="*/ 3534 h 7877"/>
                <a:gd name="T36" fmla="+- 0 12593 7524"/>
                <a:gd name="T37" fmla="*/ T36 w 5561"/>
                <a:gd name="T38" fmla="+- 0 3534 1194"/>
                <a:gd name="T39" fmla="*/ 3534 h 7877"/>
                <a:gd name="T40" fmla="+- 0 12535 7524"/>
                <a:gd name="T41" fmla="*/ T40 w 5561"/>
                <a:gd name="T42" fmla="+- 0 5994 1194"/>
                <a:gd name="T43" fmla="*/ 5994 h 7877"/>
                <a:gd name="T44" fmla="+- 0 12767 7524"/>
                <a:gd name="T45" fmla="*/ T44 w 5561"/>
                <a:gd name="T46" fmla="+- 0 3040 1194"/>
                <a:gd name="T47" fmla="*/ 3040 h 7877"/>
                <a:gd name="T48" fmla="+- 0 12978 7524"/>
                <a:gd name="T49" fmla="*/ T48 w 5561"/>
                <a:gd name="T50" fmla="+- 0 5936 1194"/>
                <a:gd name="T51" fmla="*/ 5936 h 7877"/>
                <a:gd name="T52" fmla="+- 0 13085 7524"/>
                <a:gd name="T53" fmla="*/ T52 w 5561"/>
                <a:gd name="T54" fmla="+- 0 5594 1194"/>
                <a:gd name="T55" fmla="*/ 5594 h 7877"/>
                <a:gd name="T56" fmla="+- 0 11599 7524"/>
                <a:gd name="T57" fmla="*/ T56 w 5561"/>
                <a:gd name="T58" fmla="+- 0 5652 1194"/>
                <a:gd name="T59" fmla="*/ 5652 h 7877"/>
                <a:gd name="T60" fmla="+- 0 11552 7524"/>
                <a:gd name="T61" fmla="*/ T60 w 5561"/>
                <a:gd name="T62" fmla="+- 0 5612 1194"/>
                <a:gd name="T63" fmla="*/ 5612 h 7877"/>
                <a:gd name="T64" fmla="+- 0 12283 7524"/>
                <a:gd name="T65" fmla="*/ T64 w 5561"/>
                <a:gd name="T66" fmla="+- 0 3691 1194"/>
                <a:gd name="T67" fmla="*/ 3691 h 7877"/>
                <a:gd name="T68" fmla="+- 0 12501 7524"/>
                <a:gd name="T69" fmla="*/ T68 w 5561"/>
                <a:gd name="T70" fmla="+- 0 3476 1194"/>
                <a:gd name="T71" fmla="*/ 3476 h 7877"/>
                <a:gd name="T72" fmla="+- 0 12555 7524"/>
                <a:gd name="T73" fmla="*/ T72 w 5561"/>
                <a:gd name="T74" fmla="+- 0 3190 1194"/>
                <a:gd name="T75" fmla="*/ 3190 h 7877"/>
                <a:gd name="T76" fmla="+- 0 12439 7524"/>
                <a:gd name="T77" fmla="*/ T76 w 5561"/>
                <a:gd name="T78" fmla="+- 0 2919 1194"/>
                <a:gd name="T79" fmla="*/ 2919 h 7877"/>
                <a:gd name="T80" fmla="+- 0 12314 7524"/>
                <a:gd name="T81" fmla="*/ T80 w 5561"/>
                <a:gd name="T82" fmla="+- 0 2814 1194"/>
                <a:gd name="T83" fmla="*/ 2814 h 7877"/>
                <a:gd name="T84" fmla="+- 0 12242 7524"/>
                <a:gd name="T85" fmla="*/ T84 w 5561"/>
                <a:gd name="T86" fmla="+- 0 2778 1194"/>
                <a:gd name="T87" fmla="*/ 2778 h 7877"/>
                <a:gd name="T88" fmla="+- 0 11955 7524"/>
                <a:gd name="T89" fmla="*/ T88 w 5561"/>
                <a:gd name="T90" fmla="+- 0 2754 1194"/>
                <a:gd name="T91" fmla="*/ 2754 h 7877"/>
                <a:gd name="T92" fmla="+- 0 11694 7524"/>
                <a:gd name="T93" fmla="*/ T92 w 5561"/>
                <a:gd name="T94" fmla="+- 0 2899 1194"/>
                <a:gd name="T95" fmla="*/ 2899 h 7877"/>
                <a:gd name="T96" fmla="+- 0 11566 7524"/>
                <a:gd name="T97" fmla="*/ T96 w 5561"/>
                <a:gd name="T98" fmla="+- 0 3150 1194"/>
                <a:gd name="T99" fmla="*/ 3150 h 7877"/>
                <a:gd name="T100" fmla="+- 0 11591 7524"/>
                <a:gd name="T101" fmla="*/ T100 w 5561"/>
                <a:gd name="T102" fmla="+- 0 3427 1194"/>
                <a:gd name="T103" fmla="*/ 3427 h 7877"/>
                <a:gd name="T104" fmla="+- 0 11775 7524"/>
                <a:gd name="T105" fmla="*/ T104 w 5561"/>
                <a:gd name="T106" fmla="+- 0 3658 1194"/>
                <a:gd name="T107" fmla="*/ 3658 h 7877"/>
                <a:gd name="T108" fmla="+- 0 11469 7524"/>
                <a:gd name="T109" fmla="*/ T108 w 5561"/>
                <a:gd name="T110" fmla="+- 0 5612 1194"/>
                <a:gd name="T111" fmla="*/ 5612 h 7877"/>
                <a:gd name="T112" fmla="+- 0 9575 7524"/>
                <a:gd name="T113" fmla="*/ T112 w 5561"/>
                <a:gd name="T114" fmla="+- 0 4852 1194"/>
                <a:gd name="T115" fmla="*/ 4852 h 7877"/>
                <a:gd name="T116" fmla="+- 0 9462 7524"/>
                <a:gd name="T117" fmla="*/ T116 w 5561"/>
                <a:gd name="T118" fmla="+- 0 4538 1194"/>
                <a:gd name="T119" fmla="*/ 4538 h 7877"/>
                <a:gd name="T120" fmla="+- 0 9458 7524"/>
                <a:gd name="T121" fmla="*/ T120 w 5561"/>
                <a:gd name="T122" fmla="+- 0 4244 1194"/>
                <a:gd name="T123" fmla="*/ 4244 h 7877"/>
                <a:gd name="T124" fmla="+- 0 9361 7524"/>
                <a:gd name="T125" fmla="*/ T124 w 5561"/>
                <a:gd name="T126" fmla="+- 0 4040 1194"/>
                <a:gd name="T127" fmla="*/ 4040 h 7877"/>
                <a:gd name="T128" fmla="+- 0 9139 7524"/>
                <a:gd name="T129" fmla="*/ T128 w 5561"/>
                <a:gd name="T130" fmla="+- 0 3853 1194"/>
                <a:gd name="T131" fmla="*/ 3853 h 7877"/>
                <a:gd name="T132" fmla="+- 0 8871 7524"/>
                <a:gd name="T133" fmla="*/ T132 w 5561"/>
                <a:gd name="T134" fmla="+- 0 3791 1194"/>
                <a:gd name="T135" fmla="*/ 3791 h 7877"/>
                <a:gd name="T136" fmla="+- 0 8601 7524"/>
                <a:gd name="T137" fmla="*/ T136 w 5561"/>
                <a:gd name="T138" fmla="+- 0 3852 1194"/>
                <a:gd name="T139" fmla="*/ 3852 h 7877"/>
                <a:gd name="T140" fmla="+- 0 8376 7524"/>
                <a:gd name="T141" fmla="*/ T140 w 5561"/>
                <a:gd name="T142" fmla="+- 0 4042 1194"/>
                <a:gd name="T143" fmla="*/ 4042 h 7877"/>
                <a:gd name="T144" fmla="+- 0 7524 7524"/>
                <a:gd name="T145" fmla="*/ T144 w 5561"/>
                <a:gd name="T146" fmla="+- 0 3910 1194"/>
                <a:gd name="T147" fmla="*/ 3910 h 7877"/>
                <a:gd name="T148" fmla="+- 0 8276 7524"/>
                <a:gd name="T149" fmla="*/ T148 w 5561"/>
                <a:gd name="T150" fmla="+- 0 4535 1194"/>
                <a:gd name="T151" fmla="*/ 4535 h 7877"/>
                <a:gd name="T152" fmla="+- 0 8419 7524"/>
                <a:gd name="T153" fmla="*/ T152 w 5561"/>
                <a:gd name="T154" fmla="+- 0 4808 1194"/>
                <a:gd name="T155" fmla="*/ 4808 h 7877"/>
                <a:gd name="T156" fmla="+- 0 8663 7524"/>
                <a:gd name="T157" fmla="*/ T156 w 5561"/>
                <a:gd name="T158" fmla="+- 0 4971 1194"/>
                <a:gd name="T159" fmla="*/ 4971 h 7877"/>
                <a:gd name="T160" fmla="+- 0 8946 7524"/>
                <a:gd name="T161" fmla="*/ T160 w 5561"/>
                <a:gd name="T162" fmla="+- 0 5002 1194"/>
                <a:gd name="T163" fmla="*/ 5002 h 7877"/>
                <a:gd name="T164" fmla="+- 0 9216 7524"/>
                <a:gd name="T165" fmla="*/ T164 w 5561"/>
                <a:gd name="T166" fmla="+- 0 4899 1194"/>
                <a:gd name="T167" fmla="*/ 4899 h 7877"/>
                <a:gd name="T168" fmla="+- 0 10757 7524"/>
                <a:gd name="T169" fmla="*/ T168 w 5561"/>
                <a:gd name="T170" fmla="+- 0 5964 1194"/>
                <a:gd name="T171" fmla="*/ 5964 h 7877"/>
                <a:gd name="T172" fmla="+- 0 10313 7524"/>
                <a:gd name="T173" fmla="*/ T172 w 5561"/>
                <a:gd name="T174" fmla="+- 0 5969 1194"/>
                <a:gd name="T175" fmla="*/ 5969 h 7877"/>
                <a:gd name="T176" fmla="+- 0 7524 7524"/>
                <a:gd name="T177" fmla="*/ T176 w 5561"/>
                <a:gd name="T178" fmla="+- 0 6597 1194"/>
                <a:gd name="T179" fmla="*/ 6597 h 7877"/>
                <a:gd name="T180" fmla="+- 0 11125 7524"/>
                <a:gd name="T181" fmla="*/ T180 w 5561"/>
                <a:gd name="T182" fmla="+- 0 6003 1194"/>
                <a:gd name="T183" fmla="*/ 6003 h 7877"/>
                <a:gd name="T184" fmla="+- 0 11313 7524"/>
                <a:gd name="T185" fmla="*/ T184 w 5561"/>
                <a:gd name="T186" fmla="+- 0 6010 1194"/>
                <a:gd name="T187" fmla="*/ 6010 h 7877"/>
                <a:gd name="T188" fmla="+- 0 11269 7524"/>
                <a:gd name="T189" fmla="*/ T188 w 5561"/>
                <a:gd name="T190" fmla="+- 0 6347 1194"/>
                <a:gd name="T191" fmla="*/ 6347 h 7877"/>
                <a:gd name="T192" fmla="+- 0 11263 7524"/>
                <a:gd name="T193" fmla="*/ T192 w 5561"/>
                <a:gd name="T194" fmla="+- 0 6366 1194"/>
                <a:gd name="T195" fmla="*/ 6366 h 7877"/>
                <a:gd name="T196" fmla="+- 0 11351 7524"/>
                <a:gd name="T197" fmla="*/ T196 w 5561"/>
                <a:gd name="T198" fmla="+- 0 6347 1194"/>
                <a:gd name="T199" fmla="*/ 6347 h 7877"/>
                <a:gd name="T200" fmla="+- 0 11684 7524"/>
                <a:gd name="T201" fmla="*/ T200 w 5561"/>
                <a:gd name="T202" fmla="+- 0 6218 1194"/>
                <a:gd name="T203" fmla="*/ 6218 h 7877"/>
                <a:gd name="T204" fmla="+- 0 11951 7524"/>
                <a:gd name="T205" fmla="*/ T204 w 5561"/>
                <a:gd name="T206" fmla="+- 0 6125 1194"/>
                <a:gd name="T207" fmla="*/ 6125 h 7877"/>
                <a:gd name="T208" fmla="+- 0 12014 7524"/>
                <a:gd name="T209" fmla="*/ T208 w 5561"/>
                <a:gd name="T210" fmla="+- 0 5990 1194"/>
                <a:gd name="T211" fmla="*/ 5990 h 7877"/>
                <a:gd name="T212" fmla="+- 0 11646 7524"/>
                <a:gd name="T213" fmla="*/ T212 w 5561"/>
                <a:gd name="T214" fmla="+- 0 5961 1194"/>
                <a:gd name="T215" fmla="*/ 5961 h 7877"/>
                <a:gd name="T216" fmla="+- 0 13085 7524"/>
                <a:gd name="T217" fmla="*/ T216 w 5561"/>
                <a:gd name="T218" fmla="+- 0 5675 1194"/>
                <a:gd name="T219" fmla="*/ 5675 h 7877"/>
                <a:gd name="T220" fmla="+- 0 13003 7524"/>
                <a:gd name="T221" fmla="*/ T220 w 5561"/>
                <a:gd name="T222" fmla="+- 0 2660 1194"/>
                <a:gd name="T223" fmla="*/ 2660 h 78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5561" h="7877">
                  <a:moveTo>
                    <a:pt x="2615" y="7567"/>
                  </a:moveTo>
                  <a:lnTo>
                    <a:pt x="2567" y="7545"/>
                  </a:lnTo>
                  <a:lnTo>
                    <a:pt x="2412" y="7876"/>
                  </a:lnTo>
                  <a:lnTo>
                    <a:pt x="2470" y="7876"/>
                  </a:lnTo>
                  <a:lnTo>
                    <a:pt x="2615" y="7567"/>
                  </a:lnTo>
                  <a:close/>
                  <a:moveTo>
                    <a:pt x="2804" y="7165"/>
                  </a:moveTo>
                  <a:lnTo>
                    <a:pt x="2756" y="7143"/>
                  </a:lnTo>
                  <a:lnTo>
                    <a:pt x="2600" y="7475"/>
                  </a:lnTo>
                  <a:lnTo>
                    <a:pt x="2648" y="7498"/>
                  </a:lnTo>
                  <a:lnTo>
                    <a:pt x="2804" y="7165"/>
                  </a:lnTo>
                  <a:close/>
                  <a:moveTo>
                    <a:pt x="4314" y="3948"/>
                  </a:moveTo>
                  <a:lnTo>
                    <a:pt x="4266" y="3926"/>
                  </a:lnTo>
                  <a:lnTo>
                    <a:pt x="4110" y="4258"/>
                  </a:lnTo>
                  <a:lnTo>
                    <a:pt x="4158" y="4281"/>
                  </a:lnTo>
                  <a:lnTo>
                    <a:pt x="4314" y="3948"/>
                  </a:lnTo>
                  <a:close/>
                  <a:moveTo>
                    <a:pt x="4503" y="3546"/>
                  </a:moveTo>
                  <a:lnTo>
                    <a:pt x="4455" y="3524"/>
                  </a:lnTo>
                  <a:lnTo>
                    <a:pt x="4299" y="3856"/>
                  </a:lnTo>
                  <a:lnTo>
                    <a:pt x="4347" y="3879"/>
                  </a:lnTo>
                  <a:lnTo>
                    <a:pt x="4503" y="3546"/>
                  </a:lnTo>
                  <a:close/>
                  <a:moveTo>
                    <a:pt x="4692" y="3144"/>
                  </a:moveTo>
                  <a:lnTo>
                    <a:pt x="4644" y="3122"/>
                  </a:lnTo>
                  <a:lnTo>
                    <a:pt x="4488" y="3454"/>
                  </a:lnTo>
                  <a:lnTo>
                    <a:pt x="4535" y="3476"/>
                  </a:lnTo>
                  <a:lnTo>
                    <a:pt x="4692" y="3144"/>
                  </a:lnTo>
                  <a:close/>
                  <a:moveTo>
                    <a:pt x="4880" y="2742"/>
                  </a:moveTo>
                  <a:lnTo>
                    <a:pt x="4833" y="2720"/>
                  </a:lnTo>
                  <a:lnTo>
                    <a:pt x="4677" y="3052"/>
                  </a:lnTo>
                  <a:lnTo>
                    <a:pt x="4724" y="3074"/>
                  </a:lnTo>
                  <a:lnTo>
                    <a:pt x="4880" y="2742"/>
                  </a:lnTo>
                  <a:close/>
                  <a:moveTo>
                    <a:pt x="4934" y="4801"/>
                  </a:moveTo>
                  <a:lnTo>
                    <a:pt x="4933" y="4749"/>
                  </a:lnTo>
                  <a:lnTo>
                    <a:pt x="4566" y="4753"/>
                  </a:lnTo>
                  <a:lnTo>
                    <a:pt x="4567" y="4806"/>
                  </a:lnTo>
                  <a:lnTo>
                    <a:pt x="4934" y="4801"/>
                  </a:lnTo>
                  <a:close/>
                  <a:moveTo>
                    <a:pt x="5069" y="2340"/>
                  </a:moveTo>
                  <a:lnTo>
                    <a:pt x="5022" y="2318"/>
                  </a:lnTo>
                  <a:lnTo>
                    <a:pt x="4866" y="2650"/>
                  </a:lnTo>
                  <a:lnTo>
                    <a:pt x="4913" y="2672"/>
                  </a:lnTo>
                  <a:lnTo>
                    <a:pt x="5069" y="2340"/>
                  </a:lnTo>
                  <a:close/>
                  <a:moveTo>
                    <a:pt x="5378" y="4796"/>
                  </a:moveTo>
                  <a:lnTo>
                    <a:pt x="5377" y="4743"/>
                  </a:lnTo>
                  <a:lnTo>
                    <a:pt x="5010" y="4748"/>
                  </a:lnTo>
                  <a:lnTo>
                    <a:pt x="5011" y="4800"/>
                  </a:lnTo>
                  <a:lnTo>
                    <a:pt x="5378" y="4796"/>
                  </a:lnTo>
                  <a:close/>
                  <a:moveTo>
                    <a:pt x="5447" y="1536"/>
                  </a:moveTo>
                  <a:lnTo>
                    <a:pt x="5399" y="1513"/>
                  </a:lnTo>
                  <a:lnTo>
                    <a:pt x="5243" y="1846"/>
                  </a:lnTo>
                  <a:lnTo>
                    <a:pt x="5291" y="1868"/>
                  </a:lnTo>
                  <a:lnTo>
                    <a:pt x="5447" y="1536"/>
                  </a:lnTo>
                  <a:close/>
                  <a:moveTo>
                    <a:pt x="5561" y="4741"/>
                  </a:moveTo>
                  <a:lnTo>
                    <a:pt x="5454" y="4742"/>
                  </a:lnTo>
                  <a:lnTo>
                    <a:pt x="5455" y="4795"/>
                  </a:lnTo>
                  <a:lnTo>
                    <a:pt x="5561" y="4794"/>
                  </a:lnTo>
                  <a:lnTo>
                    <a:pt x="5561" y="4741"/>
                  </a:lnTo>
                  <a:close/>
                  <a:moveTo>
                    <a:pt x="5561" y="4400"/>
                  </a:moveTo>
                  <a:lnTo>
                    <a:pt x="4030" y="4656"/>
                  </a:lnTo>
                  <a:lnTo>
                    <a:pt x="4009" y="4598"/>
                  </a:lnTo>
                  <a:lnTo>
                    <a:pt x="4038" y="4535"/>
                  </a:lnTo>
                  <a:lnTo>
                    <a:pt x="4075" y="4458"/>
                  </a:lnTo>
                  <a:lnTo>
                    <a:pt x="4125" y="4350"/>
                  </a:lnTo>
                  <a:lnTo>
                    <a:pt x="4078" y="4328"/>
                  </a:lnTo>
                  <a:lnTo>
                    <a:pt x="4017" y="4458"/>
                  </a:lnTo>
                  <a:lnTo>
                    <a:pt x="4028" y="4418"/>
                  </a:lnTo>
                  <a:lnTo>
                    <a:pt x="4537" y="2551"/>
                  </a:lnTo>
                  <a:lnTo>
                    <a:pt x="4612" y="2544"/>
                  </a:lnTo>
                  <a:lnTo>
                    <a:pt x="4687" y="2527"/>
                  </a:lnTo>
                  <a:lnTo>
                    <a:pt x="4759" y="2497"/>
                  </a:lnTo>
                  <a:lnTo>
                    <a:pt x="4826" y="2456"/>
                  </a:lnTo>
                  <a:lnTo>
                    <a:pt x="4888" y="2404"/>
                  </a:lnTo>
                  <a:lnTo>
                    <a:pt x="4938" y="2345"/>
                  </a:lnTo>
                  <a:lnTo>
                    <a:pt x="4977" y="2282"/>
                  </a:lnTo>
                  <a:lnTo>
                    <a:pt x="5006" y="2214"/>
                  </a:lnTo>
                  <a:lnTo>
                    <a:pt x="5025" y="2142"/>
                  </a:lnTo>
                  <a:lnTo>
                    <a:pt x="5033" y="2070"/>
                  </a:lnTo>
                  <a:lnTo>
                    <a:pt x="5031" y="1996"/>
                  </a:lnTo>
                  <a:lnTo>
                    <a:pt x="5018" y="1924"/>
                  </a:lnTo>
                  <a:lnTo>
                    <a:pt x="4994" y="1854"/>
                  </a:lnTo>
                  <a:lnTo>
                    <a:pt x="4960" y="1787"/>
                  </a:lnTo>
                  <a:lnTo>
                    <a:pt x="4915" y="1725"/>
                  </a:lnTo>
                  <a:lnTo>
                    <a:pt x="4886" y="1694"/>
                  </a:lnTo>
                  <a:lnTo>
                    <a:pt x="4856" y="1667"/>
                  </a:lnTo>
                  <a:lnTo>
                    <a:pt x="4824" y="1642"/>
                  </a:lnTo>
                  <a:lnTo>
                    <a:pt x="4790" y="1620"/>
                  </a:lnTo>
                  <a:lnTo>
                    <a:pt x="4800" y="1584"/>
                  </a:lnTo>
                  <a:lnTo>
                    <a:pt x="5236" y="0"/>
                  </a:lnTo>
                  <a:lnTo>
                    <a:pt x="5153" y="0"/>
                  </a:lnTo>
                  <a:lnTo>
                    <a:pt x="4718" y="1584"/>
                  </a:lnTo>
                  <a:lnTo>
                    <a:pt x="4648" y="1562"/>
                  </a:lnTo>
                  <a:lnTo>
                    <a:pt x="4576" y="1551"/>
                  </a:lnTo>
                  <a:lnTo>
                    <a:pt x="4503" y="1550"/>
                  </a:lnTo>
                  <a:lnTo>
                    <a:pt x="4431" y="1560"/>
                  </a:lnTo>
                  <a:lnTo>
                    <a:pt x="4360" y="1580"/>
                  </a:lnTo>
                  <a:lnTo>
                    <a:pt x="4292" y="1611"/>
                  </a:lnTo>
                  <a:lnTo>
                    <a:pt x="4228" y="1653"/>
                  </a:lnTo>
                  <a:lnTo>
                    <a:pt x="4170" y="1705"/>
                  </a:lnTo>
                  <a:lnTo>
                    <a:pt x="4124" y="1762"/>
                  </a:lnTo>
                  <a:lnTo>
                    <a:pt x="4087" y="1823"/>
                  </a:lnTo>
                  <a:lnTo>
                    <a:pt x="4060" y="1888"/>
                  </a:lnTo>
                  <a:lnTo>
                    <a:pt x="4042" y="1956"/>
                  </a:lnTo>
                  <a:lnTo>
                    <a:pt x="4034" y="2026"/>
                  </a:lnTo>
                  <a:lnTo>
                    <a:pt x="4035" y="2096"/>
                  </a:lnTo>
                  <a:lnTo>
                    <a:pt x="4046" y="2165"/>
                  </a:lnTo>
                  <a:lnTo>
                    <a:pt x="4067" y="2233"/>
                  </a:lnTo>
                  <a:lnTo>
                    <a:pt x="4098" y="2297"/>
                  </a:lnTo>
                  <a:lnTo>
                    <a:pt x="4139" y="2358"/>
                  </a:lnTo>
                  <a:lnTo>
                    <a:pt x="4192" y="2416"/>
                  </a:lnTo>
                  <a:lnTo>
                    <a:pt x="4251" y="2464"/>
                  </a:lnTo>
                  <a:lnTo>
                    <a:pt x="4316" y="2501"/>
                  </a:lnTo>
                  <a:lnTo>
                    <a:pt x="4384" y="2528"/>
                  </a:lnTo>
                  <a:lnTo>
                    <a:pt x="4456" y="2544"/>
                  </a:lnTo>
                  <a:lnTo>
                    <a:pt x="3945" y="4418"/>
                  </a:lnTo>
                  <a:lnTo>
                    <a:pt x="2363" y="0"/>
                  </a:lnTo>
                  <a:lnTo>
                    <a:pt x="2065" y="0"/>
                  </a:lnTo>
                  <a:lnTo>
                    <a:pt x="3689" y="4535"/>
                  </a:lnTo>
                  <a:lnTo>
                    <a:pt x="2051" y="3658"/>
                  </a:lnTo>
                  <a:lnTo>
                    <a:pt x="1848" y="3548"/>
                  </a:lnTo>
                  <a:lnTo>
                    <a:pt x="1886" y="3483"/>
                  </a:lnTo>
                  <a:lnTo>
                    <a:pt x="1916" y="3415"/>
                  </a:lnTo>
                  <a:lnTo>
                    <a:pt x="1938" y="3344"/>
                  </a:lnTo>
                  <a:lnTo>
                    <a:pt x="1950" y="3271"/>
                  </a:lnTo>
                  <a:lnTo>
                    <a:pt x="1954" y="3197"/>
                  </a:lnTo>
                  <a:lnTo>
                    <a:pt x="1948" y="3123"/>
                  </a:lnTo>
                  <a:lnTo>
                    <a:pt x="1934" y="3050"/>
                  </a:lnTo>
                  <a:lnTo>
                    <a:pt x="1911" y="2979"/>
                  </a:lnTo>
                  <a:lnTo>
                    <a:pt x="1909" y="2976"/>
                  </a:lnTo>
                  <a:lnTo>
                    <a:pt x="1878" y="2911"/>
                  </a:lnTo>
                  <a:lnTo>
                    <a:pt x="1837" y="2846"/>
                  </a:lnTo>
                  <a:lnTo>
                    <a:pt x="1786" y="2785"/>
                  </a:lnTo>
                  <a:lnTo>
                    <a:pt x="1733" y="2736"/>
                  </a:lnTo>
                  <a:lnTo>
                    <a:pt x="1676" y="2694"/>
                  </a:lnTo>
                  <a:lnTo>
                    <a:pt x="1615" y="2659"/>
                  </a:lnTo>
                  <a:lnTo>
                    <a:pt x="1550" y="2632"/>
                  </a:lnTo>
                  <a:lnTo>
                    <a:pt x="1484" y="2613"/>
                  </a:lnTo>
                  <a:lnTo>
                    <a:pt x="1415" y="2601"/>
                  </a:lnTo>
                  <a:lnTo>
                    <a:pt x="1347" y="2597"/>
                  </a:lnTo>
                  <a:lnTo>
                    <a:pt x="1277" y="2600"/>
                  </a:lnTo>
                  <a:lnTo>
                    <a:pt x="1209" y="2612"/>
                  </a:lnTo>
                  <a:lnTo>
                    <a:pt x="1142" y="2631"/>
                  </a:lnTo>
                  <a:lnTo>
                    <a:pt x="1077" y="2658"/>
                  </a:lnTo>
                  <a:lnTo>
                    <a:pt x="1015" y="2693"/>
                  </a:lnTo>
                  <a:lnTo>
                    <a:pt x="956" y="2736"/>
                  </a:lnTo>
                  <a:lnTo>
                    <a:pt x="900" y="2789"/>
                  </a:lnTo>
                  <a:lnTo>
                    <a:pt x="852" y="2848"/>
                  </a:lnTo>
                  <a:lnTo>
                    <a:pt x="812" y="2910"/>
                  </a:lnTo>
                  <a:lnTo>
                    <a:pt x="781" y="2976"/>
                  </a:lnTo>
                  <a:lnTo>
                    <a:pt x="0" y="2555"/>
                  </a:lnTo>
                  <a:lnTo>
                    <a:pt x="0" y="2716"/>
                  </a:lnTo>
                  <a:lnTo>
                    <a:pt x="743" y="3117"/>
                  </a:lnTo>
                  <a:lnTo>
                    <a:pt x="737" y="3192"/>
                  </a:lnTo>
                  <a:lnTo>
                    <a:pt x="740" y="3267"/>
                  </a:lnTo>
                  <a:lnTo>
                    <a:pt x="752" y="3341"/>
                  </a:lnTo>
                  <a:lnTo>
                    <a:pt x="773" y="3414"/>
                  </a:lnTo>
                  <a:lnTo>
                    <a:pt x="804" y="3484"/>
                  </a:lnTo>
                  <a:lnTo>
                    <a:pt x="845" y="3551"/>
                  </a:lnTo>
                  <a:lnTo>
                    <a:pt x="895" y="3614"/>
                  </a:lnTo>
                  <a:lnTo>
                    <a:pt x="949" y="3667"/>
                  </a:lnTo>
                  <a:lnTo>
                    <a:pt x="1009" y="3712"/>
                  </a:lnTo>
                  <a:lnTo>
                    <a:pt x="1072" y="3749"/>
                  </a:lnTo>
                  <a:lnTo>
                    <a:pt x="1139" y="3777"/>
                  </a:lnTo>
                  <a:lnTo>
                    <a:pt x="1208" y="3798"/>
                  </a:lnTo>
                  <a:lnTo>
                    <a:pt x="1279" y="3810"/>
                  </a:lnTo>
                  <a:lnTo>
                    <a:pt x="1350" y="3813"/>
                  </a:lnTo>
                  <a:lnTo>
                    <a:pt x="1422" y="3808"/>
                  </a:lnTo>
                  <a:lnTo>
                    <a:pt x="1492" y="3795"/>
                  </a:lnTo>
                  <a:lnTo>
                    <a:pt x="1562" y="3774"/>
                  </a:lnTo>
                  <a:lnTo>
                    <a:pt x="1628" y="3743"/>
                  </a:lnTo>
                  <a:lnTo>
                    <a:pt x="1692" y="3705"/>
                  </a:lnTo>
                  <a:lnTo>
                    <a:pt x="1752" y="3658"/>
                  </a:lnTo>
                  <a:lnTo>
                    <a:pt x="3713" y="4709"/>
                  </a:lnTo>
                  <a:lnTo>
                    <a:pt x="3358" y="4768"/>
                  </a:lnTo>
                  <a:lnTo>
                    <a:pt x="3233" y="4770"/>
                  </a:lnTo>
                  <a:lnTo>
                    <a:pt x="3234" y="4789"/>
                  </a:lnTo>
                  <a:lnTo>
                    <a:pt x="3157" y="4802"/>
                  </a:lnTo>
                  <a:lnTo>
                    <a:pt x="3157" y="4771"/>
                  </a:lnTo>
                  <a:lnTo>
                    <a:pt x="2789" y="4775"/>
                  </a:lnTo>
                  <a:lnTo>
                    <a:pt x="2790" y="4828"/>
                  </a:lnTo>
                  <a:lnTo>
                    <a:pt x="3020" y="4825"/>
                  </a:lnTo>
                  <a:lnTo>
                    <a:pt x="0" y="5323"/>
                  </a:lnTo>
                  <a:lnTo>
                    <a:pt x="0" y="5403"/>
                  </a:lnTo>
                  <a:lnTo>
                    <a:pt x="3502" y="4825"/>
                  </a:lnTo>
                  <a:lnTo>
                    <a:pt x="3541" y="4819"/>
                  </a:lnTo>
                  <a:lnTo>
                    <a:pt x="3601" y="4818"/>
                  </a:lnTo>
                  <a:lnTo>
                    <a:pt x="3601" y="4809"/>
                  </a:lnTo>
                  <a:lnTo>
                    <a:pt x="3640" y="4802"/>
                  </a:lnTo>
                  <a:lnTo>
                    <a:pt x="3678" y="4796"/>
                  </a:lnTo>
                  <a:lnTo>
                    <a:pt x="3678" y="4817"/>
                  </a:lnTo>
                  <a:lnTo>
                    <a:pt x="3789" y="4816"/>
                  </a:lnTo>
                  <a:lnTo>
                    <a:pt x="3815" y="4889"/>
                  </a:lnTo>
                  <a:lnTo>
                    <a:pt x="3733" y="5063"/>
                  </a:lnTo>
                  <a:lnTo>
                    <a:pt x="3765" y="5078"/>
                  </a:lnTo>
                  <a:lnTo>
                    <a:pt x="3745" y="5153"/>
                  </a:lnTo>
                  <a:lnTo>
                    <a:pt x="3700" y="5132"/>
                  </a:lnTo>
                  <a:lnTo>
                    <a:pt x="3544" y="5465"/>
                  </a:lnTo>
                  <a:lnTo>
                    <a:pt x="3592" y="5487"/>
                  </a:lnTo>
                  <a:lnTo>
                    <a:pt x="3739" y="5172"/>
                  </a:lnTo>
                  <a:lnTo>
                    <a:pt x="3002" y="7876"/>
                  </a:lnTo>
                  <a:lnTo>
                    <a:pt x="3085" y="7876"/>
                  </a:lnTo>
                  <a:lnTo>
                    <a:pt x="3822" y="5172"/>
                  </a:lnTo>
                  <a:lnTo>
                    <a:pt x="3827" y="5153"/>
                  </a:lnTo>
                  <a:lnTo>
                    <a:pt x="3863" y="5024"/>
                  </a:lnTo>
                  <a:lnTo>
                    <a:pt x="4876" y="7876"/>
                  </a:lnTo>
                  <a:lnTo>
                    <a:pt x="5174" y="7876"/>
                  </a:lnTo>
                  <a:lnTo>
                    <a:pt x="4160" y="5024"/>
                  </a:lnTo>
                  <a:lnTo>
                    <a:pt x="4128" y="4931"/>
                  </a:lnTo>
                  <a:lnTo>
                    <a:pt x="5561" y="5699"/>
                  </a:lnTo>
                  <a:lnTo>
                    <a:pt x="5561" y="5538"/>
                  </a:lnTo>
                  <a:lnTo>
                    <a:pt x="4427" y="4931"/>
                  </a:lnTo>
                  <a:lnTo>
                    <a:pt x="4212" y="4816"/>
                  </a:lnTo>
                  <a:lnTo>
                    <a:pt x="4202" y="4810"/>
                  </a:lnTo>
                  <a:lnTo>
                    <a:pt x="4490" y="4807"/>
                  </a:lnTo>
                  <a:lnTo>
                    <a:pt x="4490" y="4796"/>
                  </a:lnTo>
                  <a:lnTo>
                    <a:pt x="4489" y="4767"/>
                  </a:lnTo>
                  <a:lnTo>
                    <a:pt x="4489" y="4754"/>
                  </a:lnTo>
                  <a:lnTo>
                    <a:pt x="4122" y="4759"/>
                  </a:lnTo>
                  <a:lnTo>
                    <a:pt x="4122" y="4767"/>
                  </a:lnTo>
                  <a:lnTo>
                    <a:pt x="4057" y="4733"/>
                  </a:lnTo>
                  <a:lnTo>
                    <a:pt x="4057" y="4732"/>
                  </a:lnTo>
                  <a:lnTo>
                    <a:pt x="4513" y="4656"/>
                  </a:lnTo>
                  <a:lnTo>
                    <a:pt x="5561" y="4481"/>
                  </a:lnTo>
                  <a:lnTo>
                    <a:pt x="5561" y="4400"/>
                  </a:lnTo>
                  <a:close/>
                  <a:moveTo>
                    <a:pt x="5561" y="1170"/>
                  </a:moveTo>
                  <a:lnTo>
                    <a:pt x="5432" y="1444"/>
                  </a:lnTo>
                  <a:lnTo>
                    <a:pt x="5479" y="1466"/>
                  </a:lnTo>
                  <a:lnTo>
                    <a:pt x="5561" y="1293"/>
                  </a:lnTo>
                  <a:lnTo>
                    <a:pt x="5561" y="117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" y="7108"/>
              <a:ext cx="1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10312" y="6728"/>
              <a:ext cx="770" cy="1562"/>
            </a:xfrm>
            <a:custGeom>
              <a:avLst/>
              <a:gdLst>
                <a:gd name="T0" fmla="+- 0 10517 10313"/>
                <a:gd name="T1" fmla="*/ T0 w 770"/>
                <a:gd name="T2" fmla="+- 0 7957 6728"/>
                <a:gd name="T3" fmla="*/ 7957 h 1562"/>
                <a:gd name="T4" fmla="+- 0 10469 10313"/>
                <a:gd name="T5" fmla="*/ T4 w 770"/>
                <a:gd name="T6" fmla="+- 0 7935 6728"/>
                <a:gd name="T7" fmla="*/ 7935 h 1562"/>
                <a:gd name="T8" fmla="+- 0 10313 10313"/>
                <a:gd name="T9" fmla="*/ T8 w 770"/>
                <a:gd name="T10" fmla="+- 0 8267 6728"/>
                <a:gd name="T11" fmla="*/ 8267 h 1562"/>
                <a:gd name="T12" fmla="+- 0 10360 10313"/>
                <a:gd name="T13" fmla="*/ T12 w 770"/>
                <a:gd name="T14" fmla="+- 0 8290 6728"/>
                <a:gd name="T15" fmla="*/ 8290 h 1562"/>
                <a:gd name="T16" fmla="+- 0 10517 10313"/>
                <a:gd name="T17" fmla="*/ T16 w 770"/>
                <a:gd name="T18" fmla="+- 0 7957 6728"/>
                <a:gd name="T19" fmla="*/ 7957 h 1562"/>
                <a:gd name="T20" fmla="+- 0 10705 10313"/>
                <a:gd name="T21" fmla="*/ T20 w 770"/>
                <a:gd name="T22" fmla="+- 0 7555 6728"/>
                <a:gd name="T23" fmla="*/ 7555 h 1562"/>
                <a:gd name="T24" fmla="+- 0 10658 10313"/>
                <a:gd name="T25" fmla="*/ T24 w 770"/>
                <a:gd name="T26" fmla="+- 0 7533 6728"/>
                <a:gd name="T27" fmla="*/ 7533 h 1562"/>
                <a:gd name="T28" fmla="+- 0 10502 10313"/>
                <a:gd name="T29" fmla="*/ T28 w 770"/>
                <a:gd name="T30" fmla="+- 0 7865 6728"/>
                <a:gd name="T31" fmla="*/ 7865 h 1562"/>
                <a:gd name="T32" fmla="+- 0 10549 10313"/>
                <a:gd name="T33" fmla="*/ T32 w 770"/>
                <a:gd name="T34" fmla="+- 0 7887 6728"/>
                <a:gd name="T35" fmla="*/ 7887 h 1562"/>
                <a:gd name="T36" fmla="+- 0 10705 10313"/>
                <a:gd name="T37" fmla="*/ T36 w 770"/>
                <a:gd name="T38" fmla="+- 0 7555 6728"/>
                <a:gd name="T39" fmla="*/ 7555 h 1562"/>
                <a:gd name="T40" fmla="+- 0 10894 10313"/>
                <a:gd name="T41" fmla="*/ T40 w 770"/>
                <a:gd name="T42" fmla="+- 0 7153 6728"/>
                <a:gd name="T43" fmla="*/ 7153 h 1562"/>
                <a:gd name="T44" fmla="+- 0 10847 10313"/>
                <a:gd name="T45" fmla="*/ T44 w 770"/>
                <a:gd name="T46" fmla="+- 0 7131 6728"/>
                <a:gd name="T47" fmla="*/ 7131 h 1562"/>
                <a:gd name="T48" fmla="+- 0 10690 10313"/>
                <a:gd name="T49" fmla="*/ T48 w 770"/>
                <a:gd name="T50" fmla="+- 0 7463 6728"/>
                <a:gd name="T51" fmla="*/ 7463 h 1562"/>
                <a:gd name="T52" fmla="+- 0 10738 10313"/>
                <a:gd name="T53" fmla="*/ T52 w 770"/>
                <a:gd name="T54" fmla="+- 0 7485 6728"/>
                <a:gd name="T55" fmla="*/ 7485 h 1562"/>
                <a:gd name="T56" fmla="+- 0 10894 10313"/>
                <a:gd name="T57" fmla="*/ T56 w 770"/>
                <a:gd name="T58" fmla="+- 0 7153 6728"/>
                <a:gd name="T59" fmla="*/ 7153 h 1562"/>
                <a:gd name="T60" fmla="+- 0 11083 10313"/>
                <a:gd name="T61" fmla="*/ T60 w 770"/>
                <a:gd name="T62" fmla="+- 0 6751 6728"/>
                <a:gd name="T63" fmla="*/ 6751 h 1562"/>
                <a:gd name="T64" fmla="+- 0 11035 10313"/>
                <a:gd name="T65" fmla="*/ T64 w 770"/>
                <a:gd name="T66" fmla="+- 0 6728 6728"/>
                <a:gd name="T67" fmla="*/ 6728 h 1562"/>
                <a:gd name="T68" fmla="+- 0 10879 10313"/>
                <a:gd name="T69" fmla="*/ T68 w 770"/>
                <a:gd name="T70" fmla="+- 0 7061 6728"/>
                <a:gd name="T71" fmla="*/ 7061 h 1562"/>
                <a:gd name="T72" fmla="+- 0 10927 10313"/>
                <a:gd name="T73" fmla="*/ T72 w 770"/>
                <a:gd name="T74" fmla="+- 0 7083 6728"/>
                <a:gd name="T75" fmla="*/ 7083 h 1562"/>
                <a:gd name="T76" fmla="+- 0 11083 10313"/>
                <a:gd name="T77" fmla="*/ T76 w 770"/>
                <a:gd name="T78" fmla="+- 0 6751 6728"/>
                <a:gd name="T79" fmla="*/ 6751 h 15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770" h="1562">
                  <a:moveTo>
                    <a:pt x="204" y="1229"/>
                  </a:moveTo>
                  <a:lnTo>
                    <a:pt x="156" y="1207"/>
                  </a:lnTo>
                  <a:lnTo>
                    <a:pt x="0" y="1539"/>
                  </a:lnTo>
                  <a:lnTo>
                    <a:pt x="47" y="1562"/>
                  </a:lnTo>
                  <a:lnTo>
                    <a:pt x="204" y="1229"/>
                  </a:lnTo>
                  <a:close/>
                  <a:moveTo>
                    <a:pt x="392" y="827"/>
                  </a:moveTo>
                  <a:lnTo>
                    <a:pt x="345" y="805"/>
                  </a:lnTo>
                  <a:lnTo>
                    <a:pt x="189" y="1137"/>
                  </a:lnTo>
                  <a:lnTo>
                    <a:pt x="236" y="1159"/>
                  </a:lnTo>
                  <a:lnTo>
                    <a:pt x="392" y="827"/>
                  </a:lnTo>
                  <a:close/>
                  <a:moveTo>
                    <a:pt x="581" y="425"/>
                  </a:moveTo>
                  <a:lnTo>
                    <a:pt x="534" y="403"/>
                  </a:lnTo>
                  <a:lnTo>
                    <a:pt x="377" y="735"/>
                  </a:lnTo>
                  <a:lnTo>
                    <a:pt x="425" y="757"/>
                  </a:lnTo>
                  <a:lnTo>
                    <a:pt x="581" y="425"/>
                  </a:lnTo>
                  <a:close/>
                  <a:moveTo>
                    <a:pt x="770" y="23"/>
                  </a:moveTo>
                  <a:lnTo>
                    <a:pt x="722" y="0"/>
                  </a:lnTo>
                  <a:lnTo>
                    <a:pt x="566" y="333"/>
                  </a:lnTo>
                  <a:lnTo>
                    <a:pt x="614" y="355"/>
                  </a:lnTo>
                  <a:lnTo>
                    <a:pt x="770" y="2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9100" y="2024"/>
              <a:ext cx="2495" cy="2424"/>
            </a:xfrm>
            <a:custGeom>
              <a:avLst/>
              <a:gdLst>
                <a:gd name="T0" fmla="+- 0 9186 9100"/>
                <a:gd name="T1" fmla="*/ T0 w 2495"/>
                <a:gd name="T2" fmla="+- 0 3947 2025"/>
                <a:gd name="T3" fmla="*/ 3947 h 2424"/>
                <a:gd name="T4" fmla="+- 0 9179 9100"/>
                <a:gd name="T5" fmla="*/ T4 w 2495"/>
                <a:gd name="T6" fmla="+- 0 4354 2025"/>
                <a:gd name="T7" fmla="*/ 4354 h 2424"/>
                <a:gd name="T8" fmla="+- 0 9677 9100"/>
                <a:gd name="T9" fmla="*/ T8 w 2495"/>
                <a:gd name="T10" fmla="+- 0 4226 2025"/>
                <a:gd name="T11" fmla="*/ 4226 h 2424"/>
                <a:gd name="T12" fmla="+- 0 11151 9100"/>
                <a:gd name="T13" fmla="*/ T12 w 2495"/>
                <a:gd name="T14" fmla="+- 0 3900 2025"/>
                <a:gd name="T15" fmla="*/ 3900 h 2424"/>
                <a:gd name="T16" fmla="+- 0 11081 9100"/>
                <a:gd name="T17" fmla="*/ T16 w 2495"/>
                <a:gd name="T18" fmla="+- 0 4354 2025"/>
                <a:gd name="T19" fmla="*/ 4354 h 2424"/>
                <a:gd name="T20" fmla="+- 0 11580 9100"/>
                <a:gd name="T21" fmla="*/ T20 w 2495"/>
                <a:gd name="T22" fmla="+- 0 4226 2025"/>
                <a:gd name="T23" fmla="*/ 4226 h 2424"/>
                <a:gd name="T24" fmla="+- 0 11562 9100"/>
                <a:gd name="T25" fmla="*/ T24 w 2495"/>
                <a:gd name="T26" fmla="+- 0 2183 2025"/>
                <a:gd name="T27" fmla="*/ 2183 h 2424"/>
                <a:gd name="T28" fmla="+- 0 11562 9100"/>
                <a:gd name="T29" fmla="*/ T28 w 2495"/>
                <a:gd name="T30" fmla="+- 0 2323 2025"/>
                <a:gd name="T31" fmla="*/ 2323 h 2424"/>
                <a:gd name="T32" fmla="+- 0 11520 9100"/>
                <a:gd name="T33" fmla="*/ T32 w 2495"/>
                <a:gd name="T34" fmla="+- 0 2295 2025"/>
                <a:gd name="T35" fmla="*/ 2295 h 2424"/>
                <a:gd name="T36" fmla="+- 0 11450 9100"/>
                <a:gd name="T37" fmla="*/ T36 w 2495"/>
                <a:gd name="T38" fmla="+- 0 2253 2025"/>
                <a:gd name="T39" fmla="*/ 2253 h 2424"/>
                <a:gd name="T40" fmla="+- 0 11436 9100"/>
                <a:gd name="T41" fmla="*/ T40 w 2495"/>
                <a:gd name="T42" fmla="+- 0 2253 2025"/>
                <a:gd name="T43" fmla="*/ 2253 h 2424"/>
                <a:gd name="T44" fmla="+- 0 11436 9100"/>
                <a:gd name="T45" fmla="*/ T44 w 2495"/>
                <a:gd name="T46" fmla="+- 0 2323 2025"/>
                <a:gd name="T47" fmla="*/ 2323 h 2424"/>
                <a:gd name="T48" fmla="+- 0 11506 9100"/>
                <a:gd name="T49" fmla="*/ T48 w 2495"/>
                <a:gd name="T50" fmla="+- 0 2351 2025"/>
                <a:gd name="T51" fmla="*/ 2351 h 2424"/>
                <a:gd name="T52" fmla="+- 0 11422 9100"/>
                <a:gd name="T53" fmla="*/ T52 w 2495"/>
                <a:gd name="T54" fmla="+- 0 2337 2025"/>
                <a:gd name="T55" fmla="*/ 2337 h 2424"/>
                <a:gd name="T56" fmla="+- 0 11395 9100"/>
                <a:gd name="T57" fmla="*/ T56 w 2495"/>
                <a:gd name="T58" fmla="+- 0 2365 2025"/>
                <a:gd name="T59" fmla="*/ 2365 h 2424"/>
                <a:gd name="T60" fmla="+- 0 11562 9100"/>
                <a:gd name="T61" fmla="*/ T60 w 2495"/>
                <a:gd name="T62" fmla="+- 0 2379 2025"/>
                <a:gd name="T63" fmla="*/ 2379 h 2424"/>
                <a:gd name="T64" fmla="+- 0 11562 9100"/>
                <a:gd name="T65" fmla="*/ T64 w 2495"/>
                <a:gd name="T66" fmla="+- 0 2463 2025"/>
                <a:gd name="T67" fmla="*/ 2463 h 2424"/>
                <a:gd name="T68" fmla="+- 0 11562 9100"/>
                <a:gd name="T69" fmla="*/ T68 w 2495"/>
                <a:gd name="T70" fmla="+- 0 2517 2025"/>
                <a:gd name="T71" fmla="*/ 2517 h 2424"/>
                <a:gd name="T72" fmla="+- 0 11450 9100"/>
                <a:gd name="T73" fmla="*/ T72 w 2495"/>
                <a:gd name="T74" fmla="+- 0 2573 2025"/>
                <a:gd name="T75" fmla="*/ 2573 h 2424"/>
                <a:gd name="T76" fmla="+- 0 11422 9100"/>
                <a:gd name="T77" fmla="*/ T76 w 2495"/>
                <a:gd name="T78" fmla="+- 0 2531 2025"/>
                <a:gd name="T79" fmla="*/ 2531 h 2424"/>
                <a:gd name="T80" fmla="+- 0 11408 9100"/>
                <a:gd name="T81" fmla="*/ T80 w 2495"/>
                <a:gd name="T82" fmla="+- 0 2531 2025"/>
                <a:gd name="T83" fmla="*/ 2531 h 2424"/>
                <a:gd name="T84" fmla="+- 0 11339 9100"/>
                <a:gd name="T85" fmla="*/ T84 w 2495"/>
                <a:gd name="T86" fmla="+- 0 2489 2025"/>
                <a:gd name="T87" fmla="*/ 2489 h 2424"/>
                <a:gd name="T88" fmla="+- 0 11381 9100"/>
                <a:gd name="T89" fmla="*/ T88 w 2495"/>
                <a:gd name="T90" fmla="+- 0 2517 2025"/>
                <a:gd name="T91" fmla="*/ 2517 h 2424"/>
                <a:gd name="T92" fmla="+- 0 11325 9100"/>
                <a:gd name="T93" fmla="*/ T92 w 2495"/>
                <a:gd name="T94" fmla="+- 0 2573 2025"/>
                <a:gd name="T95" fmla="*/ 2573 h 2424"/>
                <a:gd name="T96" fmla="+- 0 11255 9100"/>
                <a:gd name="T97" fmla="*/ T96 w 2495"/>
                <a:gd name="T98" fmla="+- 0 2531 2025"/>
                <a:gd name="T99" fmla="*/ 2531 h 2424"/>
                <a:gd name="T100" fmla="+- 0 11185 9100"/>
                <a:gd name="T101" fmla="*/ T100 w 2495"/>
                <a:gd name="T102" fmla="+- 0 2559 2025"/>
                <a:gd name="T103" fmla="*/ 2559 h 2424"/>
                <a:gd name="T104" fmla="+- 0 11171 9100"/>
                <a:gd name="T105" fmla="*/ T104 w 2495"/>
                <a:gd name="T106" fmla="+- 0 2531 2025"/>
                <a:gd name="T107" fmla="*/ 2531 h 2424"/>
                <a:gd name="T108" fmla="+- 0 11143 9100"/>
                <a:gd name="T109" fmla="*/ T108 w 2495"/>
                <a:gd name="T110" fmla="+- 0 2463 2025"/>
                <a:gd name="T111" fmla="*/ 2463 h 2424"/>
                <a:gd name="T112" fmla="+- 0 11185 9100"/>
                <a:gd name="T113" fmla="*/ T112 w 2495"/>
                <a:gd name="T114" fmla="+- 0 2435 2025"/>
                <a:gd name="T115" fmla="*/ 2435 h 2424"/>
                <a:gd name="T116" fmla="+- 0 11116 9100"/>
                <a:gd name="T117" fmla="*/ T116 w 2495"/>
                <a:gd name="T118" fmla="+- 0 2421 2025"/>
                <a:gd name="T119" fmla="*/ 2421 h 2424"/>
                <a:gd name="T120" fmla="+- 0 11046 9100"/>
                <a:gd name="T121" fmla="*/ T120 w 2495"/>
                <a:gd name="T122" fmla="+- 0 2435 2025"/>
                <a:gd name="T123" fmla="*/ 2435 h 2424"/>
                <a:gd name="T124" fmla="+- 0 11088 9100"/>
                <a:gd name="T125" fmla="*/ T124 w 2495"/>
                <a:gd name="T126" fmla="+- 0 2309 2025"/>
                <a:gd name="T127" fmla="*/ 2309 h 2424"/>
                <a:gd name="T128" fmla="+- 0 11143 9100"/>
                <a:gd name="T129" fmla="*/ T128 w 2495"/>
                <a:gd name="T130" fmla="+- 0 2337 2025"/>
                <a:gd name="T131" fmla="*/ 2337 h 2424"/>
                <a:gd name="T132" fmla="+- 0 11102 9100"/>
                <a:gd name="T133" fmla="*/ T132 w 2495"/>
                <a:gd name="T134" fmla="+- 0 2309 2025"/>
                <a:gd name="T135" fmla="*/ 2309 h 2424"/>
                <a:gd name="T136" fmla="+- 0 11046 9100"/>
                <a:gd name="T137" fmla="*/ T136 w 2495"/>
                <a:gd name="T138" fmla="+- 0 2295 2025"/>
                <a:gd name="T139" fmla="*/ 2295 h 2424"/>
                <a:gd name="T140" fmla="+- 0 11074 9100"/>
                <a:gd name="T141" fmla="*/ T140 w 2495"/>
                <a:gd name="T142" fmla="+- 0 2253 2025"/>
                <a:gd name="T143" fmla="*/ 2253 h 2424"/>
                <a:gd name="T144" fmla="+- 0 11116 9100"/>
                <a:gd name="T145" fmla="*/ T144 w 2495"/>
                <a:gd name="T146" fmla="+- 0 2239 2025"/>
                <a:gd name="T147" fmla="*/ 2239 h 2424"/>
                <a:gd name="T148" fmla="+- 0 11157 9100"/>
                <a:gd name="T149" fmla="*/ T148 w 2495"/>
                <a:gd name="T150" fmla="+- 0 2155 2025"/>
                <a:gd name="T151" fmla="*/ 2155 h 2424"/>
                <a:gd name="T152" fmla="+- 0 11171 9100"/>
                <a:gd name="T153" fmla="*/ T152 w 2495"/>
                <a:gd name="T154" fmla="+- 0 2211 2025"/>
                <a:gd name="T155" fmla="*/ 2211 h 2424"/>
                <a:gd name="T156" fmla="+- 0 11171 9100"/>
                <a:gd name="T157" fmla="*/ T156 w 2495"/>
                <a:gd name="T158" fmla="+- 0 2197 2025"/>
                <a:gd name="T159" fmla="*/ 2197 h 2424"/>
                <a:gd name="T160" fmla="+- 0 11241 9100"/>
                <a:gd name="T161" fmla="*/ T160 w 2495"/>
                <a:gd name="T162" fmla="+- 0 2155 2025"/>
                <a:gd name="T163" fmla="*/ 2155 h 2424"/>
                <a:gd name="T164" fmla="+- 0 11157 9100"/>
                <a:gd name="T165" fmla="*/ T164 w 2495"/>
                <a:gd name="T166" fmla="+- 0 2099 2025"/>
                <a:gd name="T167" fmla="*/ 2099 h 2424"/>
                <a:gd name="T168" fmla="+- 0 11227 9100"/>
                <a:gd name="T169" fmla="*/ T168 w 2495"/>
                <a:gd name="T170" fmla="+- 0 2071 2025"/>
                <a:gd name="T171" fmla="*/ 2071 h 2424"/>
                <a:gd name="T172" fmla="+- 0 11297 9100"/>
                <a:gd name="T173" fmla="*/ T172 w 2495"/>
                <a:gd name="T174" fmla="+- 0 2141 2025"/>
                <a:gd name="T175" fmla="*/ 2141 h 2424"/>
                <a:gd name="T176" fmla="+- 0 11311 9100"/>
                <a:gd name="T177" fmla="*/ T176 w 2495"/>
                <a:gd name="T178" fmla="+- 0 2183 2025"/>
                <a:gd name="T179" fmla="*/ 2183 h 2424"/>
                <a:gd name="T180" fmla="+- 0 11381 9100"/>
                <a:gd name="T181" fmla="*/ T180 w 2495"/>
                <a:gd name="T182" fmla="+- 0 2141 2025"/>
                <a:gd name="T183" fmla="*/ 2141 h 2424"/>
                <a:gd name="T184" fmla="+- 0 11367 9100"/>
                <a:gd name="T185" fmla="*/ T184 w 2495"/>
                <a:gd name="T186" fmla="+- 0 2113 2025"/>
                <a:gd name="T187" fmla="*/ 2113 h 2424"/>
                <a:gd name="T188" fmla="+- 0 11311 9100"/>
                <a:gd name="T189" fmla="*/ T188 w 2495"/>
                <a:gd name="T190" fmla="+- 0 2085 2025"/>
                <a:gd name="T191" fmla="*/ 2085 h 2424"/>
                <a:gd name="T192" fmla="+- 0 11269 9100"/>
                <a:gd name="T193" fmla="*/ T192 w 2495"/>
                <a:gd name="T194" fmla="+- 0 2071 2025"/>
                <a:gd name="T195" fmla="*/ 2071 h 2424"/>
                <a:gd name="T196" fmla="+- 0 11450 9100"/>
                <a:gd name="T197" fmla="*/ T196 w 2495"/>
                <a:gd name="T198" fmla="+- 0 2057 2025"/>
                <a:gd name="T199" fmla="*/ 2057 h 2424"/>
                <a:gd name="T200" fmla="+- 0 11520 9100"/>
                <a:gd name="T201" fmla="*/ T200 w 2495"/>
                <a:gd name="T202" fmla="+- 0 2169 2025"/>
                <a:gd name="T203" fmla="*/ 2169 h 2424"/>
                <a:gd name="T204" fmla="+- 0 11562 9100"/>
                <a:gd name="T205" fmla="*/ T204 w 2495"/>
                <a:gd name="T206" fmla="+- 0 2169 2025"/>
                <a:gd name="T207" fmla="*/ 2169 h 2424"/>
                <a:gd name="T208" fmla="+- 0 11185 9100"/>
                <a:gd name="T209" fmla="*/ T208 w 2495"/>
                <a:gd name="T210" fmla="+- 0 2071 2025"/>
                <a:gd name="T211" fmla="*/ 2071 h 2424"/>
                <a:gd name="T212" fmla="+- 0 11102 9100"/>
                <a:gd name="T213" fmla="*/ T212 w 2495"/>
                <a:gd name="T214" fmla="+- 0 2169 2025"/>
                <a:gd name="T215" fmla="*/ 2169 h 2424"/>
                <a:gd name="T216" fmla="+- 0 11074 9100"/>
                <a:gd name="T217" fmla="*/ T216 w 2495"/>
                <a:gd name="T218" fmla="+- 0 2197 2025"/>
                <a:gd name="T219" fmla="*/ 2197 h 2424"/>
                <a:gd name="T220" fmla="+- 0 11060 9100"/>
                <a:gd name="T221" fmla="*/ T220 w 2495"/>
                <a:gd name="T222" fmla="+- 0 2169 2025"/>
                <a:gd name="T223" fmla="*/ 2169 h 2424"/>
                <a:gd name="T224" fmla="+- 0 11013 9100"/>
                <a:gd name="T225" fmla="*/ T224 w 2495"/>
                <a:gd name="T226" fmla="+- 0 2077 2025"/>
                <a:gd name="T227" fmla="*/ 2077 h 2424"/>
                <a:gd name="T228" fmla="+- 0 11594 9100"/>
                <a:gd name="T229" fmla="*/ T228 w 2495"/>
                <a:gd name="T230" fmla="+- 0 2553 2025"/>
                <a:gd name="T231" fmla="*/ 2553 h 24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2495" h="2424">
                  <a:moveTo>
                    <a:pt x="586" y="2127"/>
                  </a:moveTo>
                  <a:lnTo>
                    <a:pt x="576" y="2054"/>
                  </a:lnTo>
                  <a:lnTo>
                    <a:pt x="547" y="1984"/>
                  </a:lnTo>
                  <a:lnTo>
                    <a:pt x="500" y="1922"/>
                  </a:lnTo>
                  <a:lnTo>
                    <a:pt x="438" y="1875"/>
                  </a:lnTo>
                  <a:lnTo>
                    <a:pt x="367" y="1846"/>
                  </a:lnTo>
                  <a:lnTo>
                    <a:pt x="293" y="1837"/>
                  </a:lnTo>
                  <a:lnTo>
                    <a:pt x="219" y="1846"/>
                  </a:lnTo>
                  <a:lnTo>
                    <a:pt x="148" y="1875"/>
                  </a:lnTo>
                  <a:lnTo>
                    <a:pt x="86" y="1922"/>
                  </a:lnTo>
                  <a:lnTo>
                    <a:pt x="54" y="1959"/>
                  </a:lnTo>
                  <a:lnTo>
                    <a:pt x="30" y="2000"/>
                  </a:lnTo>
                  <a:lnTo>
                    <a:pt x="13" y="2043"/>
                  </a:lnTo>
                  <a:lnTo>
                    <a:pt x="1" y="2106"/>
                  </a:lnTo>
                  <a:lnTo>
                    <a:pt x="0" y="2136"/>
                  </a:lnTo>
                  <a:lnTo>
                    <a:pt x="6" y="2190"/>
                  </a:lnTo>
                  <a:lnTo>
                    <a:pt x="13" y="2218"/>
                  </a:lnTo>
                  <a:lnTo>
                    <a:pt x="22" y="2242"/>
                  </a:lnTo>
                  <a:lnTo>
                    <a:pt x="47" y="2289"/>
                  </a:lnTo>
                  <a:lnTo>
                    <a:pt x="79" y="2329"/>
                  </a:lnTo>
                  <a:lnTo>
                    <a:pt x="86" y="2337"/>
                  </a:lnTo>
                  <a:lnTo>
                    <a:pt x="148" y="2385"/>
                  </a:lnTo>
                  <a:lnTo>
                    <a:pt x="219" y="2413"/>
                  </a:lnTo>
                  <a:lnTo>
                    <a:pt x="293" y="2423"/>
                  </a:lnTo>
                  <a:lnTo>
                    <a:pt x="367" y="2413"/>
                  </a:lnTo>
                  <a:lnTo>
                    <a:pt x="438" y="2385"/>
                  </a:lnTo>
                  <a:lnTo>
                    <a:pt x="500" y="2337"/>
                  </a:lnTo>
                  <a:lnTo>
                    <a:pt x="504" y="2333"/>
                  </a:lnTo>
                  <a:lnTo>
                    <a:pt x="550" y="2271"/>
                  </a:lnTo>
                  <a:lnTo>
                    <a:pt x="577" y="2201"/>
                  </a:lnTo>
                  <a:lnTo>
                    <a:pt x="586" y="2127"/>
                  </a:lnTo>
                  <a:close/>
                  <a:moveTo>
                    <a:pt x="2489" y="2127"/>
                  </a:moveTo>
                  <a:lnTo>
                    <a:pt x="2479" y="2054"/>
                  </a:lnTo>
                  <a:lnTo>
                    <a:pt x="2450" y="1984"/>
                  </a:lnTo>
                  <a:lnTo>
                    <a:pt x="2403" y="1922"/>
                  </a:lnTo>
                  <a:lnTo>
                    <a:pt x="2340" y="1875"/>
                  </a:lnTo>
                  <a:lnTo>
                    <a:pt x="2270" y="1846"/>
                  </a:lnTo>
                  <a:lnTo>
                    <a:pt x="2196" y="1837"/>
                  </a:lnTo>
                  <a:lnTo>
                    <a:pt x="2121" y="1846"/>
                  </a:lnTo>
                  <a:lnTo>
                    <a:pt x="2051" y="1875"/>
                  </a:lnTo>
                  <a:lnTo>
                    <a:pt x="1988" y="1922"/>
                  </a:lnTo>
                  <a:lnTo>
                    <a:pt x="1957" y="1959"/>
                  </a:lnTo>
                  <a:lnTo>
                    <a:pt x="1933" y="2000"/>
                  </a:lnTo>
                  <a:lnTo>
                    <a:pt x="1916" y="2043"/>
                  </a:lnTo>
                  <a:lnTo>
                    <a:pt x="1903" y="2106"/>
                  </a:lnTo>
                  <a:lnTo>
                    <a:pt x="1905" y="2167"/>
                  </a:lnTo>
                  <a:lnTo>
                    <a:pt x="1915" y="2214"/>
                  </a:lnTo>
                  <a:lnTo>
                    <a:pt x="1925" y="2242"/>
                  </a:lnTo>
                  <a:lnTo>
                    <a:pt x="1948" y="2287"/>
                  </a:lnTo>
                  <a:lnTo>
                    <a:pt x="1981" y="2329"/>
                  </a:lnTo>
                  <a:lnTo>
                    <a:pt x="1988" y="2337"/>
                  </a:lnTo>
                  <a:lnTo>
                    <a:pt x="2051" y="2385"/>
                  </a:lnTo>
                  <a:lnTo>
                    <a:pt x="2121" y="2413"/>
                  </a:lnTo>
                  <a:lnTo>
                    <a:pt x="2196" y="2423"/>
                  </a:lnTo>
                  <a:lnTo>
                    <a:pt x="2270" y="2413"/>
                  </a:lnTo>
                  <a:lnTo>
                    <a:pt x="2340" y="2385"/>
                  </a:lnTo>
                  <a:lnTo>
                    <a:pt x="2403" y="2337"/>
                  </a:lnTo>
                  <a:lnTo>
                    <a:pt x="2407" y="2333"/>
                  </a:lnTo>
                  <a:lnTo>
                    <a:pt x="2453" y="2271"/>
                  </a:lnTo>
                  <a:lnTo>
                    <a:pt x="2480" y="2201"/>
                  </a:lnTo>
                  <a:lnTo>
                    <a:pt x="2489" y="2127"/>
                  </a:lnTo>
                  <a:close/>
                  <a:moveTo>
                    <a:pt x="2494" y="52"/>
                  </a:moveTo>
                  <a:lnTo>
                    <a:pt x="2490" y="32"/>
                  </a:lnTo>
                  <a:lnTo>
                    <a:pt x="2479" y="16"/>
                  </a:lnTo>
                  <a:lnTo>
                    <a:pt x="2462" y="4"/>
                  </a:lnTo>
                  <a:lnTo>
                    <a:pt x="2462" y="32"/>
                  </a:lnTo>
                  <a:lnTo>
                    <a:pt x="2462" y="130"/>
                  </a:lnTo>
                  <a:lnTo>
                    <a:pt x="2462" y="144"/>
                  </a:lnTo>
                  <a:lnTo>
                    <a:pt x="2462" y="158"/>
                  </a:lnTo>
                  <a:lnTo>
                    <a:pt x="2462" y="200"/>
                  </a:lnTo>
                  <a:lnTo>
                    <a:pt x="2462" y="228"/>
                  </a:lnTo>
                  <a:lnTo>
                    <a:pt x="2448" y="228"/>
                  </a:lnTo>
                  <a:lnTo>
                    <a:pt x="2448" y="242"/>
                  </a:lnTo>
                  <a:lnTo>
                    <a:pt x="2462" y="242"/>
                  </a:lnTo>
                  <a:lnTo>
                    <a:pt x="2462" y="256"/>
                  </a:lnTo>
                  <a:lnTo>
                    <a:pt x="2434" y="256"/>
                  </a:lnTo>
                  <a:lnTo>
                    <a:pt x="2434" y="270"/>
                  </a:lnTo>
                  <a:lnTo>
                    <a:pt x="2462" y="270"/>
                  </a:lnTo>
                  <a:lnTo>
                    <a:pt x="2462" y="298"/>
                  </a:lnTo>
                  <a:lnTo>
                    <a:pt x="2448" y="298"/>
                  </a:lnTo>
                  <a:lnTo>
                    <a:pt x="2448" y="312"/>
                  </a:lnTo>
                  <a:lnTo>
                    <a:pt x="2462" y="312"/>
                  </a:lnTo>
                  <a:lnTo>
                    <a:pt x="2462" y="326"/>
                  </a:lnTo>
                  <a:lnTo>
                    <a:pt x="2448" y="326"/>
                  </a:lnTo>
                  <a:lnTo>
                    <a:pt x="2448" y="312"/>
                  </a:lnTo>
                  <a:lnTo>
                    <a:pt x="2434" y="312"/>
                  </a:lnTo>
                  <a:lnTo>
                    <a:pt x="2434" y="298"/>
                  </a:lnTo>
                  <a:lnTo>
                    <a:pt x="2420" y="298"/>
                  </a:lnTo>
                  <a:lnTo>
                    <a:pt x="2420" y="270"/>
                  </a:lnTo>
                  <a:lnTo>
                    <a:pt x="2392" y="270"/>
                  </a:lnTo>
                  <a:lnTo>
                    <a:pt x="2392" y="256"/>
                  </a:lnTo>
                  <a:lnTo>
                    <a:pt x="2350" y="256"/>
                  </a:lnTo>
                  <a:lnTo>
                    <a:pt x="2350" y="270"/>
                  </a:lnTo>
                  <a:lnTo>
                    <a:pt x="2322" y="270"/>
                  </a:lnTo>
                  <a:lnTo>
                    <a:pt x="2322" y="256"/>
                  </a:lnTo>
                  <a:lnTo>
                    <a:pt x="2336" y="256"/>
                  </a:lnTo>
                  <a:lnTo>
                    <a:pt x="2336" y="242"/>
                  </a:lnTo>
                  <a:lnTo>
                    <a:pt x="2350" y="242"/>
                  </a:lnTo>
                  <a:lnTo>
                    <a:pt x="2350" y="228"/>
                  </a:lnTo>
                  <a:lnTo>
                    <a:pt x="2364" y="228"/>
                  </a:lnTo>
                  <a:lnTo>
                    <a:pt x="2364" y="214"/>
                  </a:lnTo>
                  <a:lnTo>
                    <a:pt x="2350" y="214"/>
                  </a:lnTo>
                  <a:lnTo>
                    <a:pt x="2350" y="186"/>
                  </a:lnTo>
                  <a:lnTo>
                    <a:pt x="2336" y="186"/>
                  </a:lnTo>
                  <a:lnTo>
                    <a:pt x="2336" y="200"/>
                  </a:lnTo>
                  <a:lnTo>
                    <a:pt x="2308" y="200"/>
                  </a:lnTo>
                  <a:lnTo>
                    <a:pt x="2308" y="214"/>
                  </a:lnTo>
                  <a:lnTo>
                    <a:pt x="2336" y="214"/>
                  </a:lnTo>
                  <a:lnTo>
                    <a:pt x="2336" y="228"/>
                  </a:lnTo>
                  <a:lnTo>
                    <a:pt x="2322" y="228"/>
                  </a:lnTo>
                  <a:lnTo>
                    <a:pt x="2322" y="242"/>
                  </a:lnTo>
                  <a:lnTo>
                    <a:pt x="2295" y="242"/>
                  </a:lnTo>
                  <a:lnTo>
                    <a:pt x="2295" y="256"/>
                  </a:lnTo>
                  <a:lnTo>
                    <a:pt x="2267" y="256"/>
                  </a:lnTo>
                  <a:lnTo>
                    <a:pt x="2267" y="270"/>
                  </a:lnTo>
                  <a:lnTo>
                    <a:pt x="2295" y="270"/>
                  </a:lnTo>
                  <a:lnTo>
                    <a:pt x="2295" y="284"/>
                  </a:lnTo>
                  <a:lnTo>
                    <a:pt x="2336" y="284"/>
                  </a:lnTo>
                  <a:lnTo>
                    <a:pt x="2336" y="298"/>
                  </a:lnTo>
                  <a:lnTo>
                    <a:pt x="2364" y="298"/>
                  </a:lnTo>
                  <a:lnTo>
                    <a:pt x="2364" y="284"/>
                  </a:lnTo>
                  <a:lnTo>
                    <a:pt x="2392" y="284"/>
                  </a:lnTo>
                  <a:lnTo>
                    <a:pt x="2392" y="298"/>
                  </a:lnTo>
                  <a:lnTo>
                    <a:pt x="2406" y="298"/>
                  </a:lnTo>
                  <a:lnTo>
                    <a:pt x="2406" y="312"/>
                  </a:lnTo>
                  <a:lnTo>
                    <a:pt x="2420" y="312"/>
                  </a:lnTo>
                  <a:lnTo>
                    <a:pt x="2420" y="340"/>
                  </a:lnTo>
                  <a:lnTo>
                    <a:pt x="2406" y="340"/>
                  </a:lnTo>
                  <a:lnTo>
                    <a:pt x="2406" y="326"/>
                  </a:lnTo>
                  <a:lnTo>
                    <a:pt x="2378" y="326"/>
                  </a:lnTo>
                  <a:lnTo>
                    <a:pt x="2378" y="298"/>
                  </a:lnTo>
                  <a:lnTo>
                    <a:pt x="2364" y="298"/>
                  </a:lnTo>
                  <a:lnTo>
                    <a:pt x="2364" y="326"/>
                  </a:lnTo>
                  <a:lnTo>
                    <a:pt x="2350" y="326"/>
                  </a:lnTo>
                  <a:lnTo>
                    <a:pt x="2350" y="340"/>
                  </a:lnTo>
                  <a:lnTo>
                    <a:pt x="2336" y="340"/>
                  </a:lnTo>
                  <a:lnTo>
                    <a:pt x="2336" y="298"/>
                  </a:lnTo>
                  <a:lnTo>
                    <a:pt x="2322" y="298"/>
                  </a:lnTo>
                  <a:lnTo>
                    <a:pt x="2322" y="312"/>
                  </a:lnTo>
                  <a:lnTo>
                    <a:pt x="2322" y="340"/>
                  </a:lnTo>
                  <a:lnTo>
                    <a:pt x="2308" y="340"/>
                  </a:lnTo>
                  <a:lnTo>
                    <a:pt x="2308" y="312"/>
                  </a:lnTo>
                  <a:lnTo>
                    <a:pt x="2322" y="312"/>
                  </a:lnTo>
                  <a:lnTo>
                    <a:pt x="2322" y="298"/>
                  </a:lnTo>
                  <a:lnTo>
                    <a:pt x="2295" y="298"/>
                  </a:lnTo>
                  <a:lnTo>
                    <a:pt x="2295" y="312"/>
                  </a:lnTo>
                  <a:lnTo>
                    <a:pt x="2281" y="312"/>
                  </a:lnTo>
                  <a:lnTo>
                    <a:pt x="2281" y="340"/>
                  </a:lnTo>
                  <a:lnTo>
                    <a:pt x="2295" y="340"/>
                  </a:lnTo>
                  <a:lnTo>
                    <a:pt x="2295" y="354"/>
                  </a:lnTo>
                  <a:lnTo>
                    <a:pt x="2364" y="354"/>
                  </a:lnTo>
                  <a:lnTo>
                    <a:pt x="2364" y="340"/>
                  </a:lnTo>
                  <a:lnTo>
                    <a:pt x="2392" y="340"/>
                  </a:lnTo>
                  <a:lnTo>
                    <a:pt x="2392" y="354"/>
                  </a:lnTo>
                  <a:lnTo>
                    <a:pt x="2434" y="354"/>
                  </a:lnTo>
                  <a:lnTo>
                    <a:pt x="2434" y="382"/>
                  </a:lnTo>
                  <a:lnTo>
                    <a:pt x="2448" y="382"/>
                  </a:lnTo>
                  <a:lnTo>
                    <a:pt x="2448" y="354"/>
                  </a:lnTo>
                  <a:lnTo>
                    <a:pt x="2462" y="354"/>
                  </a:lnTo>
                  <a:lnTo>
                    <a:pt x="2462" y="396"/>
                  </a:lnTo>
                  <a:lnTo>
                    <a:pt x="2462" y="438"/>
                  </a:lnTo>
                  <a:lnTo>
                    <a:pt x="2462" y="464"/>
                  </a:lnTo>
                  <a:lnTo>
                    <a:pt x="2420" y="464"/>
                  </a:lnTo>
                  <a:lnTo>
                    <a:pt x="2420" y="438"/>
                  </a:lnTo>
                  <a:lnTo>
                    <a:pt x="2434" y="438"/>
                  </a:lnTo>
                  <a:lnTo>
                    <a:pt x="2434" y="424"/>
                  </a:lnTo>
                  <a:lnTo>
                    <a:pt x="2448" y="424"/>
                  </a:lnTo>
                  <a:lnTo>
                    <a:pt x="2448" y="438"/>
                  </a:lnTo>
                  <a:lnTo>
                    <a:pt x="2462" y="438"/>
                  </a:lnTo>
                  <a:lnTo>
                    <a:pt x="2462" y="396"/>
                  </a:lnTo>
                  <a:lnTo>
                    <a:pt x="2448" y="396"/>
                  </a:lnTo>
                  <a:lnTo>
                    <a:pt x="2448" y="410"/>
                  </a:lnTo>
                  <a:lnTo>
                    <a:pt x="2392" y="410"/>
                  </a:lnTo>
                  <a:lnTo>
                    <a:pt x="2392" y="424"/>
                  </a:lnTo>
                  <a:lnTo>
                    <a:pt x="2406" y="424"/>
                  </a:lnTo>
                  <a:lnTo>
                    <a:pt x="2406" y="478"/>
                  </a:lnTo>
                  <a:lnTo>
                    <a:pt x="2420" y="478"/>
                  </a:lnTo>
                  <a:lnTo>
                    <a:pt x="2420" y="492"/>
                  </a:lnTo>
                  <a:lnTo>
                    <a:pt x="2462" y="492"/>
                  </a:lnTo>
                  <a:lnTo>
                    <a:pt x="2462" y="506"/>
                  </a:lnTo>
                  <a:lnTo>
                    <a:pt x="2434" y="506"/>
                  </a:lnTo>
                  <a:lnTo>
                    <a:pt x="2434" y="534"/>
                  </a:lnTo>
                  <a:lnTo>
                    <a:pt x="2462" y="534"/>
                  </a:lnTo>
                  <a:lnTo>
                    <a:pt x="2462" y="548"/>
                  </a:lnTo>
                  <a:lnTo>
                    <a:pt x="2392" y="548"/>
                  </a:lnTo>
                  <a:lnTo>
                    <a:pt x="2392" y="534"/>
                  </a:lnTo>
                  <a:lnTo>
                    <a:pt x="2378" y="534"/>
                  </a:lnTo>
                  <a:lnTo>
                    <a:pt x="2378" y="548"/>
                  </a:lnTo>
                  <a:lnTo>
                    <a:pt x="2350" y="548"/>
                  </a:lnTo>
                  <a:lnTo>
                    <a:pt x="2350" y="534"/>
                  </a:lnTo>
                  <a:lnTo>
                    <a:pt x="2336" y="534"/>
                  </a:lnTo>
                  <a:lnTo>
                    <a:pt x="2336" y="520"/>
                  </a:lnTo>
                  <a:lnTo>
                    <a:pt x="2364" y="520"/>
                  </a:lnTo>
                  <a:lnTo>
                    <a:pt x="2364" y="506"/>
                  </a:lnTo>
                  <a:lnTo>
                    <a:pt x="2350" y="506"/>
                  </a:lnTo>
                  <a:lnTo>
                    <a:pt x="2350" y="492"/>
                  </a:lnTo>
                  <a:lnTo>
                    <a:pt x="2336" y="492"/>
                  </a:lnTo>
                  <a:lnTo>
                    <a:pt x="2336" y="506"/>
                  </a:lnTo>
                  <a:lnTo>
                    <a:pt x="2322" y="506"/>
                  </a:lnTo>
                  <a:lnTo>
                    <a:pt x="2322" y="520"/>
                  </a:lnTo>
                  <a:lnTo>
                    <a:pt x="2308" y="520"/>
                  </a:lnTo>
                  <a:lnTo>
                    <a:pt x="2308" y="534"/>
                  </a:lnTo>
                  <a:lnTo>
                    <a:pt x="2322" y="534"/>
                  </a:lnTo>
                  <a:lnTo>
                    <a:pt x="2322" y="548"/>
                  </a:lnTo>
                  <a:lnTo>
                    <a:pt x="2281" y="548"/>
                  </a:lnTo>
                  <a:lnTo>
                    <a:pt x="2281" y="534"/>
                  </a:lnTo>
                  <a:lnTo>
                    <a:pt x="2295" y="534"/>
                  </a:lnTo>
                  <a:lnTo>
                    <a:pt x="2295" y="506"/>
                  </a:lnTo>
                  <a:lnTo>
                    <a:pt x="2308" y="506"/>
                  </a:lnTo>
                  <a:lnTo>
                    <a:pt x="2308" y="478"/>
                  </a:lnTo>
                  <a:lnTo>
                    <a:pt x="2322" y="478"/>
                  </a:lnTo>
                  <a:lnTo>
                    <a:pt x="2322" y="464"/>
                  </a:lnTo>
                  <a:lnTo>
                    <a:pt x="2308" y="464"/>
                  </a:lnTo>
                  <a:lnTo>
                    <a:pt x="2308" y="438"/>
                  </a:lnTo>
                  <a:lnTo>
                    <a:pt x="2295" y="438"/>
                  </a:lnTo>
                  <a:lnTo>
                    <a:pt x="2295" y="450"/>
                  </a:lnTo>
                  <a:lnTo>
                    <a:pt x="2267" y="450"/>
                  </a:lnTo>
                  <a:lnTo>
                    <a:pt x="2267" y="464"/>
                  </a:lnTo>
                  <a:lnTo>
                    <a:pt x="2239" y="464"/>
                  </a:lnTo>
                  <a:lnTo>
                    <a:pt x="2239" y="478"/>
                  </a:lnTo>
                  <a:lnTo>
                    <a:pt x="2253" y="478"/>
                  </a:lnTo>
                  <a:lnTo>
                    <a:pt x="2253" y="506"/>
                  </a:lnTo>
                  <a:lnTo>
                    <a:pt x="2267" y="506"/>
                  </a:lnTo>
                  <a:lnTo>
                    <a:pt x="2267" y="478"/>
                  </a:lnTo>
                  <a:lnTo>
                    <a:pt x="2281" y="478"/>
                  </a:lnTo>
                  <a:lnTo>
                    <a:pt x="2281" y="464"/>
                  </a:lnTo>
                  <a:lnTo>
                    <a:pt x="2295" y="464"/>
                  </a:lnTo>
                  <a:lnTo>
                    <a:pt x="2295" y="492"/>
                  </a:lnTo>
                  <a:lnTo>
                    <a:pt x="2281" y="492"/>
                  </a:lnTo>
                  <a:lnTo>
                    <a:pt x="2281" y="520"/>
                  </a:lnTo>
                  <a:lnTo>
                    <a:pt x="2267" y="520"/>
                  </a:lnTo>
                  <a:lnTo>
                    <a:pt x="2267" y="548"/>
                  </a:lnTo>
                  <a:lnTo>
                    <a:pt x="2253" y="548"/>
                  </a:lnTo>
                  <a:lnTo>
                    <a:pt x="2253" y="506"/>
                  </a:lnTo>
                  <a:lnTo>
                    <a:pt x="2211" y="506"/>
                  </a:lnTo>
                  <a:lnTo>
                    <a:pt x="2211" y="520"/>
                  </a:lnTo>
                  <a:lnTo>
                    <a:pt x="2239" y="520"/>
                  </a:lnTo>
                  <a:lnTo>
                    <a:pt x="2239" y="548"/>
                  </a:lnTo>
                  <a:lnTo>
                    <a:pt x="2225" y="548"/>
                  </a:lnTo>
                  <a:lnTo>
                    <a:pt x="2225" y="534"/>
                  </a:lnTo>
                  <a:lnTo>
                    <a:pt x="2197" y="534"/>
                  </a:lnTo>
                  <a:lnTo>
                    <a:pt x="2197" y="548"/>
                  </a:lnTo>
                  <a:lnTo>
                    <a:pt x="2183" y="548"/>
                  </a:lnTo>
                  <a:lnTo>
                    <a:pt x="2183" y="534"/>
                  </a:lnTo>
                  <a:lnTo>
                    <a:pt x="2197" y="534"/>
                  </a:lnTo>
                  <a:lnTo>
                    <a:pt x="2197" y="520"/>
                  </a:lnTo>
                  <a:lnTo>
                    <a:pt x="2169" y="520"/>
                  </a:lnTo>
                  <a:lnTo>
                    <a:pt x="2169" y="506"/>
                  </a:lnTo>
                  <a:lnTo>
                    <a:pt x="2155" y="506"/>
                  </a:lnTo>
                  <a:lnTo>
                    <a:pt x="2155" y="534"/>
                  </a:lnTo>
                  <a:lnTo>
                    <a:pt x="2141" y="534"/>
                  </a:lnTo>
                  <a:lnTo>
                    <a:pt x="2141" y="548"/>
                  </a:lnTo>
                  <a:lnTo>
                    <a:pt x="2127" y="548"/>
                  </a:lnTo>
                  <a:lnTo>
                    <a:pt x="2127" y="478"/>
                  </a:lnTo>
                  <a:lnTo>
                    <a:pt x="2113" y="478"/>
                  </a:lnTo>
                  <a:lnTo>
                    <a:pt x="2113" y="520"/>
                  </a:lnTo>
                  <a:lnTo>
                    <a:pt x="2099" y="520"/>
                  </a:lnTo>
                  <a:lnTo>
                    <a:pt x="2099" y="534"/>
                  </a:lnTo>
                  <a:lnTo>
                    <a:pt x="2085" y="534"/>
                  </a:lnTo>
                  <a:lnTo>
                    <a:pt x="2085" y="520"/>
                  </a:lnTo>
                  <a:lnTo>
                    <a:pt x="2099" y="520"/>
                  </a:lnTo>
                  <a:lnTo>
                    <a:pt x="2099" y="506"/>
                  </a:lnTo>
                  <a:lnTo>
                    <a:pt x="2071" y="506"/>
                  </a:lnTo>
                  <a:lnTo>
                    <a:pt x="2071" y="534"/>
                  </a:lnTo>
                  <a:lnTo>
                    <a:pt x="2071" y="548"/>
                  </a:lnTo>
                  <a:lnTo>
                    <a:pt x="2057" y="548"/>
                  </a:lnTo>
                  <a:lnTo>
                    <a:pt x="2057" y="534"/>
                  </a:lnTo>
                  <a:lnTo>
                    <a:pt x="2071" y="534"/>
                  </a:lnTo>
                  <a:lnTo>
                    <a:pt x="2071" y="506"/>
                  </a:lnTo>
                  <a:lnTo>
                    <a:pt x="2071" y="520"/>
                  </a:lnTo>
                  <a:lnTo>
                    <a:pt x="2057" y="520"/>
                  </a:lnTo>
                  <a:lnTo>
                    <a:pt x="2057" y="492"/>
                  </a:lnTo>
                  <a:lnTo>
                    <a:pt x="2071" y="492"/>
                  </a:lnTo>
                  <a:lnTo>
                    <a:pt x="2071" y="478"/>
                  </a:lnTo>
                  <a:lnTo>
                    <a:pt x="2057" y="478"/>
                  </a:lnTo>
                  <a:lnTo>
                    <a:pt x="2057" y="450"/>
                  </a:lnTo>
                  <a:lnTo>
                    <a:pt x="2057" y="438"/>
                  </a:lnTo>
                  <a:lnTo>
                    <a:pt x="2043" y="438"/>
                  </a:lnTo>
                  <a:lnTo>
                    <a:pt x="2043" y="450"/>
                  </a:lnTo>
                  <a:lnTo>
                    <a:pt x="2043" y="548"/>
                  </a:lnTo>
                  <a:lnTo>
                    <a:pt x="1946" y="548"/>
                  </a:lnTo>
                  <a:lnTo>
                    <a:pt x="1946" y="450"/>
                  </a:lnTo>
                  <a:lnTo>
                    <a:pt x="2043" y="450"/>
                  </a:lnTo>
                  <a:lnTo>
                    <a:pt x="2043" y="438"/>
                  </a:lnTo>
                  <a:lnTo>
                    <a:pt x="2016" y="438"/>
                  </a:lnTo>
                  <a:lnTo>
                    <a:pt x="2016" y="424"/>
                  </a:lnTo>
                  <a:lnTo>
                    <a:pt x="2085" y="424"/>
                  </a:lnTo>
                  <a:lnTo>
                    <a:pt x="2085" y="410"/>
                  </a:lnTo>
                  <a:lnTo>
                    <a:pt x="2071" y="410"/>
                  </a:lnTo>
                  <a:lnTo>
                    <a:pt x="2071" y="396"/>
                  </a:lnTo>
                  <a:lnTo>
                    <a:pt x="2057" y="396"/>
                  </a:lnTo>
                  <a:lnTo>
                    <a:pt x="2057" y="410"/>
                  </a:lnTo>
                  <a:lnTo>
                    <a:pt x="2029" y="410"/>
                  </a:lnTo>
                  <a:lnTo>
                    <a:pt x="2029" y="396"/>
                  </a:lnTo>
                  <a:lnTo>
                    <a:pt x="2057" y="396"/>
                  </a:lnTo>
                  <a:lnTo>
                    <a:pt x="2057" y="382"/>
                  </a:lnTo>
                  <a:lnTo>
                    <a:pt x="2016" y="382"/>
                  </a:lnTo>
                  <a:lnTo>
                    <a:pt x="2016" y="396"/>
                  </a:lnTo>
                  <a:lnTo>
                    <a:pt x="2002" y="396"/>
                  </a:lnTo>
                  <a:lnTo>
                    <a:pt x="2002" y="438"/>
                  </a:lnTo>
                  <a:lnTo>
                    <a:pt x="1988" y="438"/>
                  </a:lnTo>
                  <a:lnTo>
                    <a:pt x="1988" y="424"/>
                  </a:lnTo>
                  <a:lnTo>
                    <a:pt x="1974" y="424"/>
                  </a:lnTo>
                  <a:lnTo>
                    <a:pt x="1974" y="410"/>
                  </a:lnTo>
                  <a:lnTo>
                    <a:pt x="1960" y="410"/>
                  </a:lnTo>
                  <a:lnTo>
                    <a:pt x="1960" y="424"/>
                  </a:lnTo>
                  <a:lnTo>
                    <a:pt x="1946" y="424"/>
                  </a:lnTo>
                  <a:lnTo>
                    <a:pt x="1946" y="410"/>
                  </a:lnTo>
                  <a:lnTo>
                    <a:pt x="1960" y="410"/>
                  </a:lnTo>
                  <a:lnTo>
                    <a:pt x="1960" y="382"/>
                  </a:lnTo>
                  <a:lnTo>
                    <a:pt x="1988" y="382"/>
                  </a:lnTo>
                  <a:lnTo>
                    <a:pt x="1988" y="368"/>
                  </a:lnTo>
                  <a:lnTo>
                    <a:pt x="1946" y="368"/>
                  </a:lnTo>
                  <a:lnTo>
                    <a:pt x="1946" y="312"/>
                  </a:lnTo>
                  <a:lnTo>
                    <a:pt x="1974" y="312"/>
                  </a:lnTo>
                  <a:lnTo>
                    <a:pt x="1974" y="298"/>
                  </a:lnTo>
                  <a:lnTo>
                    <a:pt x="1974" y="284"/>
                  </a:lnTo>
                  <a:lnTo>
                    <a:pt x="1988" y="284"/>
                  </a:lnTo>
                  <a:lnTo>
                    <a:pt x="1988" y="312"/>
                  </a:lnTo>
                  <a:lnTo>
                    <a:pt x="2002" y="312"/>
                  </a:lnTo>
                  <a:lnTo>
                    <a:pt x="2002" y="326"/>
                  </a:lnTo>
                  <a:lnTo>
                    <a:pt x="2016" y="326"/>
                  </a:lnTo>
                  <a:lnTo>
                    <a:pt x="2016" y="340"/>
                  </a:lnTo>
                  <a:lnTo>
                    <a:pt x="2043" y="340"/>
                  </a:lnTo>
                  <a:lnTo>
                    <a:pt x="2043" y="326"/>
                  </a:lnTo>
                  <a:lnTo>
                    <a:pt x="2029" y="326"/>
                  </a:lnTo>
                  <a:lnTo>
                    <a:pt x="2029" y="312"/>
                  </a:lnTo>
                  <a:lnTo>
                    <a:pt x="2043" y="312"/>
                  </a:lnTo>
                  <a:lnTo>
                    <a:pt x="2043" y="298"/>
                  </a:lnTo>
                  <a:lnTo>
                    <a:pt x="2029" y="298"/>
                  </a:lnTo>
                  <a:lnTo>
                    <a:pt x="2029" y="284"/>
                  </a:lnTo>
                  <a:lnTo>
                    <a:pt x="2043" y="284"/>
                  </a:lnTo>
                  <a:lnTo>
                    <a:pt x="2043" y="270"/>
                  </a:lnTo>
                  <a:lnTo>
                    <a:pt x="2016" y="270"/>
                  </a:lnTo>
                  <a:lnTo>
                    <a:pt x="2016" y="284"/>
                  </a:lnTo>
                  <a:lnTo>
                    <a:pt x="2016" y="298"/>
                  </a:lnTo>
                  <a:lnTo>
                    <a:pt x="2002" y="298"/>
                  </a:lnTo>
                  <a:lnTo>
                    <a:pt x="2002" y="284"/>
                  </a:lnTo>
                  <a:lnTo>
                    <a:pt x="2016" y="284"/>
                  </a:lnTo>
                  <a:lnTo>
                    <a:pt x="2016" y="270"/>
                  </a:lnTo>
                  <a:lnTo>
                    <a:pt x="1988" y="270"/>
                  </a:lnTo>
                  <a:lnTo>
                    <a:pt x="1988" y="256"/>
                  </a:lnTo>
                  <a:lnTo>
                    <a:pt x="1974" y="256"/>
                  </a:lnTo>
                  <a:lnTo>
                    <a:pt x="1974" y="270"/>
                  </a:lnTo>
                  <a:lnTo>
                    <a:pt x="1960" y="270"/>
                  </a:lnTo>
                  <a:lnTo>
                    <a:pt x="1960" y="298"/>
                  </a:lnTo>
                  <a:lnTo>
                    <a:pt x="1946" y="298"/>
                  </a:lnTo>
                  <a:lnTo>
                    <a:pt x="1946" y="270"/>
                  </a:lnTo>
                  <a:lnTo>
                    <a:pt x="1960" y="270"/>
                  </a:lnTo>
                  <a:lnTo>
                    <a:pt x="1960" y="256"/>
                  </a:lnTo>
                  <a:lnTo>
                    <a:pt x="1946" y="256"/>
                  </a:lnTo>
                  <a:lnTo>
                    <a:pt x="1946" y="214"/>
                  </a:lnTo>
                  <a:lnTo>
                    <a:pt x="1974" y="214"/>
                  </a:lnTo>
                  <a:lnTo>
                    <a:pt x="1974" y="200"/>
                  </a:lnTo>
                  <a:lnTo>
                    <a:pt x="1988" y="200"/>
                  </a:lnTo>
                  <a:lnTo>
                    <a:pt x="1988" y="214"/>
                  </a:lnTo>
                  <a:lnTo>
                    <a:pt x="1974" y="214"/>
                  </a:lnTo>
                  <a:lnTo>
                    <a:pt x="1974" y="228"/>
                  </a:lnTo>
                  <a:lnTo>
                    <a:pt x="1960" y="228"/>
                  </a:lnTo>
                  <a:lnTo>
                    <a:pt x="1960" y="256"/>
                  </a:lnTo>
                  <a:lnTo>
                    <a:pt x="1974" y="256"/>
                  </a:lnTo>
                  <a:lnTo>
                    <a:pt x="1974" y="242"/>
                  </a:lnTo>
                  <a:lnTo>
                    <a:pt x="1988" y="242"/>
                  </a:lnTo>
                  <a:lnTo>
                    <a:pt x="1988" y="228"/>
                  </a:lnTo>
                  <a:lnTo>
                    <a:pt x="2002" y="228"/>
                  </a:lnTo>
                  <a:lnTo>
                    <a:pt x="2002" y="242"/>
                  </a:lnTo>
                  <a:lnTo>
                    <a:pt x="2016" y="242"/>
                  </a:lnTo>
                  <a:lnTo>
                    <a:pt x="2016" y="214"/>
                  </a:lnTo>
                  <a:lnTo>
                    <a:pt x="2002" y="214"/>
                  </a:lnTo>
                  <a:lnTo>
                    <a:pt x="2002" y="200"/>
                  </a:lnTo>
                  <a:lnTo>
                    <a:pt x="2016" y="200"/>
                  </a:lnTo>
                  <a:lnTo>
                    <a:pt x="2016" y="186"/>
                  </a:lnTo>
                  <a:lnTo>
                    <a:pt x="2029" y="186"/>
                  </a:lnTo>
                  <a:lnTo>
                    <a:pt x="2029" y="172"/>
                  </a:lnTo>
                  <a:lnTo>
                    <a:pt x="2016" y="172"/>
                  </a:lnTo>
                  <a:lnTo>
                    <a:pt x="2016" y="144"/>
                  </a:lnTo>
                  <a:lnTo>
                    <a:pt x="2057" y="144"/>
                  </a:lnTo>
                  <a:lnTo>
                    <a:pt x="2057" y="130"/>
                  </a:lnTo>
                  <a:lnTo>
                    <a:pt x="2057" y="116"/>
                  </a:lnTo>
                  <a:lnTo>
                    <a:pt x="2071" y="116"/>
                  </a:lnTo>
                  <a:lnTo>
                    <a:pt x="2071" y="144"/>
                  </a:lnTo>
                  <a:lnTo>
                    <a:pt x="2057" y="144"/>
                  </a:lnTo>
                  <a:lnTo>
                    <a:pt x="2057" y="158"/>
                  </a:lnTo>
                  <a:lnTo>
                    <a:pt x="2029" y="158"/>
                  </a:lnTo>
                  <a:lnTo>
                    <a:pt x="2029" y="172"/>
                  </a:lnTo>
                  <a:lnTo>
                    <a:pt x="2057" y="172"/>
                  </a:lnTo>
                  <a:lnTo>
                    <a:pt x="2057" y="186"/>
                  </a:lnTo>
                  <a:lnTo>
                    <a:pt x="2071" y="186"/>
                  </a:lnTo>
                  <a:lnTo>
                    <a:pt x="2071" y="200"/>
                  </a:lnTo>
                  <a:lnTo>
                    <a:pt x="2057" y="200"/>
                  </a:lnTo>
                  <a:lnTo>
                    <a:pt x="2057" y="186"/>
                  </a:lnTo>
                  <a:lnTo>
                    <a:pt x="2029" y="186"/>
                  </a:lnTo>
                  <a:lnTo>
                    <a:pt x="2029" y="200"/>
                  </a:lnTo>
                  <a:lnTo>
                    <a:pt x="2043" y="200"/>
                  </a:lnTo>
                  <a:lnTo>
                    <a:pt x="2043" y="214"/>
                  </a:lnTo>
                  <a:lnTo>
                    <a:pt x="2085" y="214"/>
                  </a:lnTo>
                  <a:lnTo>
                    <a:pt x="2085" y="172"/>
                  </a:lnTo>
                  <a:lnTo>
                    <a:pt x="2071" y="172"/>
                  </a:lnTo>
                  <a:lnTo>
                    <a:pt x="2071" y="158"/>
                  </a:lnTo>
                  <a:lnTo>
                    <a:pt x="2085" y="158"/>
                  </a:lnTo>
                  <a:lnTo>
                    <a:pt x="2085" y="116"/>
                  </a:lnTo>
                  <a:lnTo>
                    <a:pt x="2099" y="116"/>
                  </a:lnTo>
                  <a:lnTo>
                    <a:pt x="2099" y="130"/>
                  </a:lnTo>
                  <a:lnTo>
                    <a:pt x="2113" y="130"/>
                  </a:lnTo>
                  <a:lnTo>
                    <a:pt x="2113" y="116"/>
                  </a:lnTo>
                  <a:lnTo>
                    <a:pt x="2127" y="116"/>
                  </a:lnTo>
                  <a:lnTo>
                    <a:pt x="2127" y="130"/>
                  </a:lnTo>
                  <a:lnTo>
                    <a:pt x="2141" y="130"/>
                  </a:lnTo>
                  <a:lnTo>
                    <a:pt x="2141" y="116"/>
                  </a:lnTo>
                  <a:lnTo>
                    <a:pt x="2141" y="102"/>
                  </a:lnTo>
                  <a:lnTo>
                    <a:pt x="2127" y="102"/>
                  </a:lnTo>
                  <a:lnTo>
                    <a:pt x="2127" y="88"/>
                  </a:lnTo>
                  <a:lnTo>
                    <a:pt x="2113" y="88"/>
                  </a:lnTo>
                  <a:lnTo>
                    <a:pt x="2113" y="102"/>
                  </a:lnTo>
                  <a:lnTo>
                    <a:pt x="2071" y="102"/>
                  </a:lnTo>
                  <a:lnTo>
                    <a:pt x="2071" y="88"/>
                  </a:lnTo>
                  <a:lnTo>
                    <a:pt x="2057" y="88"/>
                  </a:lnTo>
                  <a:lnTo>
                    <a:pt x="2057" y="74"/>
                  </a:lnTo>
                  <a:lnTo>
                    <a:pt x="2071" y="74"/>
                  </a:lnTo>
                  <a:lnTo>
                    <a:pt x="2071" y="88"/>
                  </a:lnTo>
                  <a:lnTo>
                    <a:pt x="2085" y="88"/>
                  </a:lnTo>
                  <a:lnTo>
                    <a:pt x="2085" y="74"/>
                  </a:lnTo>
                  <a:lnTo>
                    <a:pt x="2099" y="74"/>
                  </a:lnTo>
                  <a:lnTo>
                    <a:pt x="2099" y="60"/>
                  </a:lnTo>
                  <a:lnTo>
                    <a:pt x="2113" y="60"/>
                  </a:lnTo>
                  <a:lnTo>
                    <a:pt x="2113" y="74"/>
                  </a:lnTo>
                  <a:lnTo>
                    <a:pt x="2127" y="74"/>
                  </a:lnTo>
                  <a:lnTo>
                    <a:pt x="2127" y="46"/>
                  </a:lnTo>
                  <a:lnTo>
                    <a:pt x="2141" y="46"/>
                  </a:lnTo>
                  <a:lnTo>
                    <a:pt x="2141" y="102"/>
                  </a:lnTo>
                  <a:lnTo>
                    <a:pt x="2155" y="102"/>
                  </a:lnTo>
                  <a:lnTo>
                    <a:pt x="2155" y="130"/>
                  </a:lnTo>
                  <a:lnTo>
                    <a:pt x="2169" y="130"/>
                  </a:lnTo>
                  <a:lnTo>
                    <a:pt x="2169" y="116"/>
                  </a:lnTo>
                  <a:lnTo>
                    <a:pt x="2183" y="116"/>
                  </a:lnTo>
                  <a:lnTo>
                    <a:pt x="2183" y="130"/>
                  </a:lnTo>
                  <a:lnTo>
                    <a:pt x="2197" y="130"/>
                  </a:lnTo>
                  <a:lnTo>
                    <a:pt x="2197" y="116"/>
                  </a:lnTo>
                  <a:lnTo>
                    <a:pt x="2211" y="116"/>
                  </a:lnTo>
                  <a:lnTo>
                    <a:pt x="2211" y="88"/>
                  </a:lnTo>
                  <a:lnTo>
                    <a:pt x="2225" y="88"/>
                  </a:lnTo>
                  <a:lnTo>
                    <a:pt x="2225" y="102"/>
                  </a:lnTo>
                  <a:lnTo>
                    <a:pt x="2239" y="102"/>
                  </a:lnTo>
                  <a:lnTo>
                    <a:pt x="2239" y="130"/>
                  </a:lnTo>
                  <a:lnTo>
                    <a:pt x="2225" y="130"/>
                  </a:lnTo>
                  <a:lnTo>
                    <a:pt x="2225" y="144"/>
                  </a:lnTo>
                  <a:lnTo>
                    <a:pt x="2211" y="144"/>
                  </a:lnTo>
                  <a:lnTo>
                    <a:pt x="2211" y="158"/>
                  </a:lnTo>
                  <a:lnTo>
                    <a:pt x="2239" y="158"/>
                  </a:lnTo>
                  <a:lnTo>
                    <a:pt x="2239" y="144"/>
                  </a:lnTo>
                  <a:lnTo>
                    <a:pt x="2267" y="144"/>
                  </a:lnTo>
                  <a:lnTo>
                    <a:pt x="2267" y="130"/>
                  </a:lnTo>
                  <a:lnTo>
                    <a:pt x="2253" y="130"/>
                  </a:lnTo>
                  <a:lnTo>
                    <a:pt x="2253" y="116"/>
                  </a:lnTo>
                  <a:lnTo>
                    <a:pt x="2267" y="116"/>
                  </a:lnTo>
                  <a:lnTo>
                    <a:pt x="2267" y="130"/>
                  </a:lnTo>
                  <a:lnTo>
                    <a:pt x="2281" y="130"/>
                  </a:lnTo>
                  <a:lnTo>
                    <a:pt x="2281" y="116"/>
                  </a:lnTo>
                  <a:lnTo>
                    <a:pt x="2295" y="116"/>
                  </a:lnTo>
                  <a:lnTo>
                    <a:pt x="2295" y="144"/>
                  </a:lnTo>
                  <a:lnTo>
                    <a:pt x="2322" y="144"/>
                  </a:lnTo>
                  <a:lnTo>
                    <a:pt x="2322" y="130"/>
                  </a:lnTo>
                  <a:lnTo>
                    <a:pt x="2308" y="130"/>
                  </a:lnTo>
                  <a:lnTo>
                    <a:pt x="2308" y="116"/>
                  </a:lnTo>
                  <a:lnTo>
                    <a:pt x="2308" y="102"/>
                  </a:lnTo>
                  <a:lnTo>
                    <a:pt x="2295" y="102"/>
                  </a:lnTo>
                  <a:lnTo>
                    <a:pt x="2295" y="88"/>
                  </a:lnTo>
                  <a:lnTo>
                    <a:pt x="2267" y="88"/>
                  </a:lnTo>
                  <a:lnTo>
                    <a:pt x="2267" y="102"/>
                  </a:lnTo>
                  <a:lnTo>
                    <a:pt x="2253" y="102"/>
                  </a:lnTo>
                  <a:lnTo>
                    <a:pt x="2253" y="88"/>
                  </a:lnTo>
                  <a:lnTo>
                    <a:pt x="2267" y="88"/>
                  </a:lnTo>
                  <a:lnTo>
                    <a:pt x="2267" y="60"/>
                  </a:lnTo>
                  <a:lnTo>
                    <a:pt x="2239" y="60"/>
                  </a:lnTo>
                  <a:lnTo>
                    <a:pt x="2239" y="46"/>
                  </a:lnTo>
                  <a:lnTo>
                    <a:pt x="2197" y="46"/>
                  </a:lnTo>
                  <a:lnTo>
                    <a:pt x="2197" y="60"/>
                  </a:lnTo>
                  <a:lnTo>
                    <a:pt x="2211" y="60"/>
                  </a:lnTo>
                  <a:lnTo>
                    <a:pt x="2211" y="74"/>
                  </a:lnTo>
                  <a:lnTo>
                    <a:pt x="2197" y="74"/>
                  </a:lnTo>
                  <a:lnTo>
                    <a:pt x="2197" y="102"/>
                  </a:lnTo>
                  <a:lnTo>
                    <a:pt x="2169" y="102"/>
                  </a:lnTo>
                  <a:lnTo>
                    <a:pt x="2169" y="88"/>
                  </a:lnTo>
                  <a:lnTo>
                    <a:pt x="2183" y="88"/>
                  </a:lnTo>
                  <a:lnTo>
                    <a:pt x="2183" y="74"/>
                  </a:lnTo>
                  <a:lnTo>
                    <a:pt x="2155" y="74"/>
                  </a:lnTo>
                  <a:lnTo>
                    <a:pt x="2155" y="46"/>
                  </a:lnTo>
                  <a:lnTo>
                    <a:pt x="2169" y="46"/>
                  </a:lnTo>
                  <a:lnTo>
                    <a:pt x="2169" y="32"/>
                  </a:lnTo>
                  <a:lnTo>
                    <a:pt x="2239" y="32"/>
                  </a:lnTo>
                  <a:lnTo>
                    <a:pt x="2239" y="46"/>
                  </a:lnTo>
                  <a:lnTo>
                    <a:pt x="2253" y="46"/>
                  </a:lnTo>
                  <a:lnTo>
                    <a:pt x="2253" y="32"/>
                  </a:lnTo>
                  <a:lnTo>
                    <a:pt x="2281" y="32"/>
                  </a:lnTo>
                  <a:lnTo>
                    <a:pt x="2281" y="46"/>
                  </a:lnTo>
                  <a:lnTo>
                    <a:pt x="2322" y="46"/>
                  </a:lnTo>
                  <a:lnTo>
                    <a:pt x="2322" y="32"/>
                  </a:lnTo>
                  <a:lnTo>
                    <a:pt x="2350" y="32"/>
                  </a:lnTo>
                  <a:lnTo>
                    <a:pt x="2350" y="172"/>
                  </a:lnTo>
                  <a:lnTo>
                    <a:pt x="2364" y="172"/>
                  </a:lnTo>
                  <a:lnTo>
                    <a:pt x="2364" y="144"/>
                  </a:lnTo>
                  <a:lnTo>
                    <a:pt x="2378" y="144"/>
                  </a:lnTo>
                  <a:lnTo>
                    <a:pt x="2378" y="158"/>
                  </a:lnTo>
                  <a:lnTo>
                    <a:pt x="2392" y="158"/>
                  </a:lnTo>
                  <a:lnTo>
                    <a:pt x="2392" y="172"/>
                  </a:lnTo>
                  <a:lnTo>
                    <a:pt x="2406" y="172"/>
                  </a:lnTo>
                  <a:lnTo>
                    <a:pt x="2406" y="144"/>
                  </a:lnTo>
                  <a:lnTo>
                    <a:pt x="2420" y="144"/>
                  </a:lnTo>
                  <a:lnTo>
                    <a:pt x="2420" y="186"/>
                  </a:lnTo>
                  <a:lnTo>
                    <a:pt x="2434" y="186"/>
                  </a:lnTo>
                  <a:lnTo>
                    <a:pt x="2434" y="200"/>
                  </a:lnTo>
                  <a:lnTo>
                    <a:pt x="2462" y="200"/>
                  </a:lnTo>
                  <a:lnTo>
                    <a:pt x="2462" y="158"/>
                  </a:lnTo>
                  <a:lnTo>
                    <a:pt x="2448" y="158"/>
                  </a:lnTo>
                  <a:lnTo>
                    <a:pt x="2448" y="172"/>
                  </a:lnTo>
                  <a:lnTo>
                    <a:pt x="2434" y="172"/>
                  </a:lnTo>
                  <a:lnTo>
                    <a:pt x="2434" y="144"/>
                  </a:lnTo>
                  <a:lnTo>
                    <a:pt x="2462" y="144"/>
                  </a:lnTo>
                  <a:lnTo>
                    <a:pt x="2462" y="130"/>
                  </a:lnTo>
                  <a:lnTo>
                    <a:pt x="2364" y="130"/>
                  </a:lnTo>
                  <a:lnTo>
                    <a:pt x="2364" y="32"/>
                  </a:lnTo>
                  <a:lnTo>
                    <a:pt x="2462" y="32"/>
                  </a:lnTo>
                  <a:lnTo>
                    <a:pt x="2462" y="4"/>
                  </a:lnTo>
                  <a:lnTo>
                    <a:pt x="2442" y="0"/>
                  </a:lnTo>
                  <a:lnTo>
                    <a:pt x="2099" y="0"/>
                  </a:lnTo>
                  <a:lnTo>
                    <a:pt x="2099" y="32"/>
                  </a:lnTo>
                  <a:lnTo>
                    <a:pt x="2099" y="46"/>
                  </a:lnTo>
                  <a:lnTo>
                    <a:pt x="2085" y="46"/>
                  </a:lnTo>
                  <a:lnTo>
                    <a:pt x="2085" y="60"/>
                  </a:lnTo>
                  <a:lnTo>
                    <a:pt x="2057" y="60"/>
                  </a:lnTo>
                  <a:lnTo>
                    <a:pt x="2057" y="32"/>
                  </a:lnTo>
                  <a:lnTo>
                    <a:pt x="2099" y="32"/>
                  </a:lnTo>
                  <a:lnTo>
                    <a:pt x="2099" y="0"/>
                  </a:lnTo>
                  <a:lnTo>
                    <a:pt x="2043" y="0"/>
                  </a:lnTo>
                  <a:lnTo>
                    <a:pt x="2043" y="32"/>
                  </a:lnTo>
                  <a:lnTo>
                    <a:pt x="2043" y="130"/>
                  </a:lnTo>
                  <a:lnTo>
                    <a:pt x="2002" y="130"/>
                  </a:lnTo>
                  <a:lnTo>
                    <a:pt x="2002" y="144"/>
                  </a:lnTo>
                  <a:lnTo>
                    <a:pt x="2002" y="158"/>
                  </a:lnTo>
                  <a:lnTo>
                    <a:pt x="1988" y="158"/>
                  </a:lnTo>
                  <a:lnTo>
                    <a:pt x="1988" y="186"/>
                  </a:lnTo>
                  <a:lnTo>
                    <a:pt x="1960" y="186"/>
                  </a:lnTo>
                  <a:lnTo>
                    <a:pt x="1960" y="200"/>
                  </a:lnTo>
                  <a:lnTo>
                    <a:pt x="1946" y="200"/>
                  </a:lnTo>
                  <a:lnTo>
                    <a:pt x="1946" y="186"/>
                  </a:lnTo>
                  <a:lnTo>
                    <a:pt x="1960" y="186"/>
                  </a:lnTo>
                  <a:lnTo>
                    <a:pt x="1960" y="172"/>
                  </a:lnTo>
                  <a:lnTo>
                    <a:pt x="1974" y="172"/>
                  </a:lnTo>
                  <a:lnTo>
                    <a:pt x="1974" y="158"/>
                  </a:lnTo>
                  <a:lnTo>
                    <a:pt x="1974" y="144"/>
                  </a:lnTo>
                  <a:lnTo>
                    <a:pt x="2002" y="144"/>
                  </a:lnTo>
                  <a:lnTo>
                    <a:pt x="2002" y="130"/>
                  </a:lnTo>
                  <a:lnTo>
                    <a:pt x="1960" y="130"/>
                  </a:lnTo>
                  <a:lnTo>
                    <a:pt x="1960" y="144"/>
                  </a:lnTo>
                  <a:lnTo>
                    <a:pt x="1960" y="158"/>
                  </a:lnTo>
                  <a:lnTo>
                    <a:pt x="1946" y="158"/>
                  </a:lnTo>
                  <a:lnTo>
                    <a:pt x="1946" y="144"/>
                  </a:lnTo>
                  <a:lnTo>
                    <a:pt x="1960" y="144"/>
                  </a:lnTo>
                  <a:lnTo>
                    <a:pt x="1960" y="130"/>
                  </a:lnTo>
                  <a:lnTo>
                    <a:pt x="1946" y="130"/>
                  </a:lnTo>
                  <a:lnTo>
                    <a:pt x="1946" y="32"/>
                  </a:lnTo>
                  <a:lnTo>
                    <a:pt x="2043" y="32"/>
                  </a:lnTo>
                  <a:lnTo>
                    <a:pt x="2043" y="0"/>
                  </a:lnTo>
                  <a:lnTo>
                    <a:pt x="1966" y="0"/>
                  </a:lnTo>
                  <a:lnTo>
                    <a:pt x="1946" y="4"/>
                  </a:lnTo>
                  <a:lnTo>
                    <a:pt x="1929" y="16"/>
                  </a:lnTo>
                  <a:lnTo>
                    <a:pt x="1918" y="32"/>
                  </a:lnTo>
                  <a:lnTo>
                    <a:pt x="1913" y="52"/>
                  </a:lnTo>
                  <a:lnTo>
                    <a:pt x="1913" y="528"/>
                  </a:lnTo>
                  <a:lnTo>
                    <a:pt x="1918" y="548"/>
                  </a:lnTo>
                  <a:lnTo>
                    <a:pt x="1929" y="566"/>
                  </a:lnTo>
                  <a:lnTo>
                    <a:pt x="1946" y="576"/>
                  </a:lnTo>
                  <a:lnTo>
                    <a:pt x="1966" y="580"/>
                  </a:lnTo>
                  <a:lnTo>
                    <a:pt x="2442" y="580"/>
                  </a:lnTo>
                  <a:lnTo>
                    <a:pt x="2462" y="576"/>
                  </a:lnTo>
                  <a:lnTo>
                    <a:pt x="2479" y="566"/>
                  </a:lnTo>
                  <a:lnTo>
                    <a:pt x="2490" y="548"/>
                  </a:lnTo>
                  <a:lnTo>
                    <a:pt x="2494" y="528"/>
                  </a:lnTo>
                  <a:lnTo>
                    <a:pt x="2494" y="464"/>
                  </a:lnTo>
                  <a:lnTo>
                    <a:pt x="2494" y="326"/>
                  </a:lnTo>
                  <a:lnTo>
                    <a:pt x="2494" y="172"/>
                  </a:lnTo>
                  <a:lnTo>
                    <a:pt x="2494" y="144"/>
                  </a:lnTo>
                  <a:lnTo>
                    <a:pt x="2494" y="130"/>
                  </a:lnTo>
                  <a:lnTo>
                    <a:pt x="249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" y="2070"/>
              <a:ext cx="487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7"/>
            <p:cNvSpPr>
              <a:spLocks/>
            </p:cNvSpPr>
            <p:nvPr/>
          </p:nvSpPr>
          <p:spPr bwMode="auto">
            <a:xfrm>
              <a:off x="8856" y="4749"/>
              <a:ext cx="1293" cy="255"/>
            </a:xfrm>
            <a:custGeom>
              <a:avLst/>
              <a:gdLst>
                <a:gd name="T0" fmla="+- 0 8856 8856"/>
                <a:gd name="T1" fmla="*/ T0 w 1293"/>
                <a:gd name="T2" fmla="+- 0 4793 4750"/>
                <a:gd name="T3" fmla="*/ 4793 h 255"/>
                <a:gd name="T4" fmla="+- 0 8904 8856"/>
                <a:gd name="T5" fmla="*/ T4 w 1293"/>
                <a:gd name="T6" fmla="+- 0 4793 4750"/>
                <a:gd name="T7" fmla="*/ 4793 h 255"/>
                <a:gd name="T8" fmla="+- 0 9045 8856"/>
                <a:gd name="T9" fmla="*/ T8 w 1293"/>
                <a:gd name="T10" fmla="+- 0 4961 4750"/>
                <a:gd name="T11" fmla="*/ 4961 h 255"/>
                <a:gd name="T12" fmla="+- 0 9258 8856"/>
                <a:gd name="T13" fmla="*/ T12 w 1293"/>
                <a:gd name="T14" fmla="+- 0 4922 4750"/>
                <a:gd name="T15" fmla="*/ 4922 h 255"/>
                <a:gd name="T16" fmla="+- 0 9241 8856"/>
                <a:gd name="T17" fmla="*/ T16 w 1293"/>
                <a:gd name="T18" fmla="+- 0 4874 4750"/>
                <a:gd name="T19" fmla="*/ 4874 h 255"/>
                <a:gd name="T20" fmla="+- 0 9145 8856"/>
                <a:gd name="T21" fmla="*/ T20 w 1293"/>
                <a:gd name="T22" fmla="+- 0 4792 4750"/>
                <a:gd name="T23" fmla="*/ 4792 h 255"/>
                <a:gd name="T24" fmla="+- 0 9097 8856"/>
                <a:gd name="T25" fmla="*/ T24 w 1293"/>
                <a:gd name="T26" fmla="+- 0 4754 4750"/>
                <a:gd name="T27" fmla="*/ 4754 h 255"/>
                <a:gd name="T28" fmla="+- 0 9097 8856"/>
                <a:gd name="T29" fmla="*/ T28 w 1293"/>
                <a:gd name="T30" fmla="+- 0 4874 4750"/>
                <a:gd name="T31" fmla="*/ 4874 h 255"/>
                <a:gd name="T32" fmla="+- 0 9258 8856"/>
                <a:gd name="T33" fmla="*/ T32 w 1293"/>
                <a:gd name="T34" fmla="+- 0 4960 4750"/>
                <a:gd name="T35" fmla="*/ 4960 h 255"/>
                <a:gd name="T36" fmla="+- 0 9481 8856"/>
                <a:gd name="T37" fmla="*/ T36 w 1293"/>
                <a:gd name="T38" fmla="+- 0 4922 4750"/>
                <a:gd name="T39" fmla="*/ 4922 h 255"/>
                <a:gd name="T40" fmla="+- 0 9434 8856"/>
                <a:gd name="T41" fmla="*/ T40 w 1293"/>
                <a:gd name="T42" fmla="+- 0 4753 4750"/>
                <a:gd name="T43" fmla="*/ 4753 h 255"/>
                <a:gd name="T44" fmla="+- 0 9341 8856"/>
                <a:gd name="T45" fmla="*/ T44 w 1293"/>
                <a:gd name="T46" fmla="+- 0 4922 4750"/>
                <a:gd name="T47" fmla="*/ 4922 h 255"/>
                <a:gd name="T48" fmla="+- 0 9356 8856"/>
                <a:gd name="T49" fmla="*/ T48 w 1293"/>
                <a:gd name="T50" fmla="+- 0 4885 4750"/>
                <a:gd name="T51" fmla="*/ 4885 h 255"/>
                <a:gd name="T52" fmla="+- 0 9361 8856"/>
                <a:gd name="T53" fmla="*/ T52 w 1293"/>
                <a:gd name="T54" fmla="+- 0 4841 4750"/>
                <a:gd name="T55" fmla="*/ 4841 h 255"/>
                <a:gd name="T56" fmla="+- 0 9434 8856"/>
                <a:gd name="T57" fmla="*/ T56 w 1293"/>
                <a:gd name="T58" fmla="+- 0 4793 4750"/>
                <a:gd name="T59" fmla="*/ 4793 h 255"/>
                <a:gd name="T60" fmla="+- 0 9320 8856"/>
                <a:gd name="T61" fmla="*/ T60 w 1293"/>
                <a:gd name="T62" fmla="+- 0 4818 4750"/>
                <a:gd name="T63" fmla="*/ 4818 h 255"/>
                <a:gd name="T64" fmla="+- 0 9314 8856"/>
                <a:gd name="T65" fmla="*/ T64 w 1293"/>
                <a:gd name="T66" fmla="+- 0 4880 4750"/>
                <a:gd name="T67" fmla="*/ 4880 h 255"/>
                <a:gd name="T68" fmla="+- 0 9296 8856"/>
                <a:gd name="T69" fmla="*/ T68 w 1293"/>
                <a:gd name="T70" fmla="+- 0 4921 4750"/>
                <a:gd name="T71" fmla="*/ 4921 h 255"/>
                <a:gd name="T72" fmla="+- 0 9275 8856"/>
                <a:gd name="T73" fmla="*/ T72 w 1293"/>
                <a:gd name="T74" fmla="+- 0 5004 4750"/>
                <a:gd name="T75" fmla="*/ 5004 h 255"/>
                <a:gd name="T76" fmla="+- 0 9466 8856"/>
                <a:gd name="T77" fmla="*/ T76 w 1293"/>
                <a:gd name="T78" fmla="+- 0 4961 4750"/>
                <a:gd name="T79" fmla="*/ 4961 h 255"/>
                <a:gd name="T80" fmla="+- 0 9510 8856"/>
                <a:gd name="T81" fmla="*/ T80 w 1293"/>
                <a:gd name="T82" fmla="+- 0 4961 4750"/>
                <a:gd name="T83" fmla="*/ 4961 h 255"/>
                <a:gd name="T84" fmla="+- 0 9734 8856"/>
                <a:gd name="T85" fmla="*/ T84 w 1293"/>
                <a:gd name="T86" fmla="+- 0 4916 4750"/>
                <a:gd name="T87" fmla="*/ 4916 h 255"/>
                <a:gd name="T88" fmla="+- 0 9670 8856"/>
                <a:gd name="T89" fmla="*/ T88 w 1293"/>
                <a:gd name="T90" fmla="+- 0 4773 4750"/>
                <a:gd name="T91" fmla="*/ 4773 h 255"/>
                <a:gd name="T92" fmla="+- 0 9637 8856"/>
                <a:gd name="T93" fmla="*/ T92 w 1293"/>
                <a:gd name="T94" fmla="+- 0 4801 4750"/>
                <a:gd name="T95" fmla="*/ 4801 h 255"/>
                <a:gd name="T96" fmla="+- 0 9661 8856"/>
                <a:gd name="T97" fmla="*/ T96 w 1293"/>
                <a:gd name="T98" fmla="+- 0 4753 4750"/>
                <a:gd name="T99" fmla="*/ 4753 h 255"/>
                <a:gd name="T100" fmla="+- 0 9570 8856"/>
                <a:gd name="T101" fmla="*/ T100 w 1293"/>
                <a:gd name="T102" fmla="+- 0 4961 4750"/>
                <a:gd name="T103" fmla="*/ 4961 h 255"/>
                <a:gd name="T104" fmla="+- 0 9703 8856"/>
                <a:gd name="T105" fmla="*/ T104 w 1293"/>
                <a:gd name="T106" fmla="+- 0 4961 4750"/>
                <a:gd name="T107" fmla="*/ 4961 h 255"/>
                <a:gd name="T108" fmla="+- 0 9781 8856"/>
                <a:gd name="T109" fmla="*/ T108 w 1293"/>
                <a:gd name="T110" fmla="+- 0 4753 4750"/>
                <a:gd name="T111" fmla="*/ 4753 h 255"/>
                <a:gd name="T112" fmla="+- 0 9829 8856"/>
                <a:gd name="T113" fmla="*/ T112 w 1293"/>
                <a:gd name="T114" fmla="+- 0 4961 4750"/>
                <a:gd name="T115" fmla="*/ 4961 h 255"/>
                <a:gd name="T116" fmla="+- 0 9928 8856"/>
                <a:gd name="T117" fmla="*/ T116 w 1293"/>
                <a:gd name="T118" fmla="+- 0 4753 4750"/>
                <a:gd name="T119" fmla="*/ 4753 h 255"/>
                <a:gd name="T120" fmla="+- 0 10145 8856"/>
                <a:gd name="T121" fmla="*/ T120 w 1293"/>
                <a:gd name="T122" fmla="+- 0 4828 4750"/>
                <a:gd name="T123" fmla="*/ 4828 h 255"/>
                <a:gd name="T124" fmla="+- 0 10126 8856"/>
                <a:gd name="T125" fmla="*/ T124 w 1293"/>
                <a:gd name="T126" fmla="+- 0 4791 4750"/>
                <a:gd name="T127" fmla="*/ 4791 h 255"/>
                <a:gd name="T128" fmla="+- 0 10106 8856"/>
                <a:gd name="T129" fmla="*/ T128 w 1293"/>
                <a:gd name="T130" fmla="+- 0 4771 4750"/>
                <a:gd name="T131" fmla="*/ 4771 h 255"/>
                <a:gd name="T132" fmla="+- 0 10100 8856"/>
                <a:gd name="T133" fmla="*/ T132 w 1293"/>
                <a:gd name="T134" fmla="+- 0 4870 4750"/>
                <a:gd name="T135" fmla="*/ 4870 h 255"/>
                <a:gd name="T136" fmla="+- 0 10078 8856"/>
                <a:gd name="T137" fmla="*/ T136 w 1293"/>
                <a:gd name="T138" fmla="+- 0 4909 4750"/>
                <a:gd name="T139" fmla="*/ 4909 h 255"/>
                <a:gd name="T140" fmla="+- 0 10023 8856"/>
                <a:gd name="T141" fmla="*/ T140 w 1293"/>
                <a:gd name="T142" fmla="+- 0 4924 4750"/>
                <a:gd name="T143" fmla="*/ 4924 h 255"/>
                <a:gd name="T144" fmla="+- 0 9984 8856"/>
                <a:gd name="T145" fmla="*/ T144 w 1293"/>
                <a:gd name="T146" fmla="+- 0 4902 4750"/>
                <a:gd name="T147" fmla="*/ 4902 h 255"/>
                <a:gd name="T148" fmla="+- 0 9970 8856"/>
                <a:gd name="T149" fmla="*/ T148 w 1293"/>
                <a:gd name="T150" fmla="+- 0 4844 4750"/>
                <a:gd name="T151" fmla="*/ 4844 h 255"/>
                <a:gd name="T152" fmla="+- 0 9992 8856"/>
                <a:gd name="T153" fmla="*/ T152 w 1293"/>
                <a:gd name="T154" fmla="+- 0 4805 4750"/>
                <a:gd name="T155" fmla="*/ 4805 h 255"/>
                <a:gd name="T156" fmla="+- 0 10047 8856"/>
                <a:gd name="T157" fmla="*/ T156 w 1293"/>
                <a:gd name="T158" fmla="+- 0 4791 4750"/>
                <a:gd name="T159" fmla="*/ 4791 h 255"/>
                <a:gd name="T160" fmla="+- 0 10086 8856"/>
                <a:gd name="T161" fmla="*/ T160 w 1293"/>
                <a:gd name="T162" fmla="+- 0 4813 4750"/>
                <a:gd name="T163" fmla="*/ 4813 h 255"/>
                <a:gd name="T164" fmla="+- 0 10100 8856"/>
                <a:gd name="T165" fmla="*/ T164 w 1293"/>
                <a:gd name="T166" fmla="+- 0 4768 4750"/>
                <a:gd name="T167" fmla="*/ 4768 h 255"/>
                <a:gd name="T168" fmla="+- 0 10066 8856"/>
                <a:gd name="T169" fmla="*/ T168 w 1293"/>
                <a:gd name="T170" fmla="+- 0 4753 4750"/>
                <a:gd name="T171" fmla="*/ 4753 h 255"/>
                <a:gd name="T172" fmla="+- 0 10019 8856"/>
                <a:gd name="T173" fmla="*/ T172 w 1293"/>
                <a:gd name="T174" fmla="+- 0 4751 4750"/>
                <a:gd name="T175" fmla="*/ 4751 h 255"/>
                <a:gd name="T176" fmla="+- 0 9977 8856"/>
                <a:gd name="T177" fmla="*/ T176 w 1293"/>
                <a:gd name="T178" fmla="+- 0 4764 4750"/>
                <a:gd name="T179" fmla="*/ 4764 h 255"/>
                <a:gd name="T180" fmla="+- 0 9944 8856"/>
                <a:gd name="T181" fmla="*/ T180 w 1293"/>
                <a:gd name="T182" fmla="+- 0 4791 4750"/>
                <a:gd name="T183" fmla="*/ 4791 h 255"/>
                <a:gd name="T184" fmla="+- 0 9925 8856"/>
                <a:gd name="T185" fmla="*/ T184 w 1293"/>
                <a:gd name="T186" fmla="+- 0 4828 4750"/>
                <a:gd name="T187" fmla="*/ 4828 h 255"/>
                <a:gd name="T188" fmla="+- 0 9923 8856"/>
                <a:gd name="T189" fmla="*/ T188 w 1293"/>
                <a:gd name="T190" fmla="+- 0 4872 4750"/>
                <a:gd name="T191" fmla="*/ 4872 h 255"/>
                <a:gd name="T192" fmla="+- 0 9936 8856"/>
                <a:gd name="T193" fmla="*/ T192 w 1293"/>
                <a:gd name="T194" fmla="+- 0 4912 4750"/>
                <a:gd name="T195" fmla="*/ 4912 h 255"/>
                <a:gd name="T196" fmla="+- 0 9965 8856"/>
                <a:gd name="T197" fmla="*/ T196 w 1293"/>
                <a:gd name="T198" fmla="+- 0 4943 4750"/>
                <a:gd name="T199" fmla="*/ 4943 h 255"/>
                <a:gd name="T200" fmla="+- 0 10005 8856"/>
                <a:gd name="T201" fmla="*/ T200 w 1293"/>
                <a:gd name="T202" fmla="+- 0 4961 4750"/>
                <a:gd name="T203" fmla="*/ 4961 h 255"/>
                <a:gd name="T204" fmla="+- 0 10051 8856"/>
                <a:gd name="T205" fmla="*/ T204 w 1293"/>
                <a:gd name="T206" fmla="+- 0 4964 4750"/>
                <a:gd name="T207" fmla="*/ 4964 h 255"/>
                <a:gd name="T208" fmla="+- 0 10093 8856"/>
                <a:gd name="T209" fmla="*/ T208 w 1293"/>
                <a:gd name="T210" fmla="+- 0 4951 4750"/>
                <a:gd name="T211" fmla="*/ 4951 h 255"/>
                <a:gd name="T212" fmla="+- 0 10126 8856"/>
                <a:gd name="T213" fmla="*/ T212 w 1293"/>
                <a:gd name="T214" fmla="+- 0 4924 4750"/>
                <a:gd name="T215" fmla="*/ 4924 h 255"/>
                <a:gd name="T216" fmla="+- 0 10140 8856"/>
                <a:gd name="T217" fmla="*/ T216 w 1293"/>
                <a:gd name="T218" fmla="+- 0 4900 4750"/>
                <a:gd name="T219" fmla="*/ 4900 h 255"/>
                <a:gd name="T220" fmla="+- 0 10149 8856"/>
                <a:gd name="T221" fmla="*/ T220 w 1293"/>
                <a:gd name="T222" fmla="+- 0 4857 4750"/>
                <a:gd name="T223" fmla="*/ 4857 h 2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293" h="255">
                  <a:moveTo>
                    <a:pt x="189" y="3"/>
                  </a:moveTo>
                  <a:lnTo>
                    <a:pt x="0" y="3"/>
                  </a:lnTo>
                  <a:lnTo>
                    <a:pt x="0" y="43"/>
                  </a:lnTo>
                  <a:lnTo>
                    <a:pt x="0" y="211"/>
                  </a:lnTo>
                  <a:lnTo>
                    <a:pt x="48" y="211"/>
                  </a:lnTo>
                  <a:lnTo>
                    <a:pt x="48" y="43"/>
                  </a:lnTo>
                  <a:lnTo>
                    <a:pt x="142" y="43"/>
                  </a:lnTo>
                  <a:lnTo>
                    <a:pt x="142" y="211"/>
                  </a:lnTo>
                  <a:lnTo>
                    <a:pt x="189" y="211"/>
                  </a:lnTo>
                  <a:lnTo>
                    <a:pt x="189" y="43"/>
                  </a:lnTo>
                  <a:lnTo>
                    <a:pt x="189" y="3"/>
                  </a:lnTo>
                  <a:close/>
                  <a:moveTo>
                    <a:pt x="402" y="172"/>
                  </a:moveTo>
                  <a:lnTo>
                    <a:pt x="289" y="172"/>
                  </a:lnTo>
                  <a:lnTo>
                    <a:pt x="289" y="124"/>
                  </a:lnTo>
                  <a:lnTo>
                    <a:pt x="385" y="124"/>
                  </a:lnTo>
                  <a:lnTo>
                    <a:pt x="385" y="86"/>
                  </a:lnTo>
                  <a:lnTo>
                    <a:pt x="289" y="86"/>
                  </a:lnTo>
                  <a:lnTo>
                    <a:pt x="289" y="42"/>
                  </a:lnTo>
                  <a:lnTo>
                    <a:pt x="398" y="42"/>
                  </a:lnTo>
                  <a:lnTo>
                    <a:pt x="398" y="4"/>
                  </a:lnTo>
                  <a:lnTo>
                    <a:pt x="241" y="4"/>
                  </a:lnTo>
                  <a:lnTo>
                    <a:pt x="241" y="42"/>
                  </a:lnTo>
                  <a:lnTo>
                    <a:pt x="241" y="86"/>
                  </a:lnTo>
                  <a:lnTo>
                    <a:pt x="241" y="124"/>
                  </a:lnTo>
                  <a:lnTo>
                    <a:pt x="241" y="172"/>
                  </a:lnTo>
                  <a:lnTo>
                    <a:pt x="241" y="210"/>
                  </a:lnTo>
                  <a:lnTo>
                    <a:pt x="402" y="210"/>
                  </a:lnTo>
                  <a:lnTo>
                    <a:pt x="402" y="172"/>
                  </a:lnTo>
                  <a:close/>
                  <a:moveTo>
                    <a:pt x="654" y="172"/>
                  </a:moveTo>
                  <a:lnTo>
                    <a:pt x="625" y="172"/>
                  </a:lnTo>
                  <a:lnTo>
                    <a:pt x="625" y="43"/>
                  </a:lnTo>
                  <a:lnTo>
                    <a:pt x="625" y="3"/>
                  </a:lnTo>
                  <a:lnTo>
                    <a:pt x="578" y="3"/>
                  </a:lnTo>
                  <a:lnTo>
                    <a:pt x="578" y="43"/>
                  </a:lnTo>
                  <a:lnTo>
                    <a:pt x="578" y="172"/>
                  </a:lnTo>
                  <a:lnTo>
                    <a:pt x="485" y="172"/>
                  </a:lnTo>
                  <a:lnTo>
                    <a:pt x="492" y="164"/>
                  </a:lnTo>
                  <a:lnTo>
                    <a:pt x="497" y="152"/>
                  </a:lnTo>
                  <a:lnTo>
                    <a:pt x="500" y="135"/>
                  </a:lnTo>
                  <a:lnTo>
                    <a:pt x="502" y="122"/>
                  </a:lnTo>
                  <a:lnTo>
                    <a:pt x="504" y="107"/>
                  </a:lnTo>
                  <a:lnTo>
                    <a:pt x="505" y="91"/>
                  </a:lnTo>
                  <a:lnTo>
                    <a:pt x="506" y="73"/>
                  </a:lnTo>
                  <a:lnTo>
                    <a:pt x="507" y="43"/>
                  </a:lnTo>
                  <a:lnTo>
                    <a:pt x="578" y="43"/>
                  </a:lnTo>
                  <a:lnTo>
                    <a:pt x="578" y="3"/>
                  </a:lnTo>
                  <a:lnTo>
                    <a:pt x="466" y="3"/>
                  </a:lnTo>
                  <a:lnTo>
                    <a:pt x="464" y="68"/>
                  </a:lnTo>
                  <a:lnTo>
                    <a:pt x="462" y="92"/>
                  </a:lnTo>
                  <a:lnTo>
                    <a:pt x="460" y="112"/>
                  </a:lnTo>
                  <a:lnTo>
                    <a:pt x="458" y="130"/>
                  </a:lnTo>
                  <a:lnTo>
                    <a:pt x="454" y="145"/>
                  </a:lnTo>
                  <a:lnTo>
                    <a:pt x="449" y="162"/>
                  </a:lnTo>
                  <a:lnTo>
                    <a:pt x="440" y="171"/>
                  </a:lnTo>
                  <a:lnTo>
                    <a:pt x="428" y="172"/>
                  </a:lnTo>
                  <a:lnTo>
                    <a:pt x="419" y="172"/>
                  </a:lnTo>
                  <a:lnTo>
                    <a:pt x="419" y="254"/>
                  </a:lnTo>
                  <a:lnTo>
                    <a:pt x="464" y="254"/>
                  </a:lnTo>
                  <a:lnTo>
                    <a:pt x="464" y="211"/>
                  </a:lnTo>
                  <a:lnTo>
                    <a:pt x="610" y="211"/>
                  </a:lnTo>
                  <a:lnTo>
                    <a:pt x="610" y="254"/>
                  </a:lnTo>
                  <a:lnTo>
                    <a:pt x="654" y="254"/>
                  </a:lnTo>
                  <a:lnTo>
                    <a:pt x="654" y="211"/>
                  </a:lnTo>
                  <a:lnTo>
                    <a:pt x="654" y="172"/>
                  </a:lnTo>
                  <a:close/>
                  <a:moveTo>
                    <a:pt x="898" y="211"/>
                  </a:moveTo>
                  <a:lnTo>
                    <a:pt x="878" y="166"/>
                  </a:lnTo>
                  <a:lnTo>
                    <a:pt x="862" y="130"/>
                  </a:lnTo>
                  <a:lnTo>
                    <a:pt x="826" y="51"/>
                  </a:lnTo>
                  <a:lnTo>
                    <a:pt x="814" y="23"/>
                  </a:lnTo>
                  <a:lnTo>
                    <a:pt x="814" y="130"/>
                  </a:lnTo>
                  <a:lnTo>
                    <a:pt x="748" y="130"/>
                  </a:lnTo>
                  <a:lnTo>
                    <a:pt x="781" y="51"/>
                  </a:lnTo>
                  <a:lnTo>
                    <a:pt x="814" y="130"/>
                  </a:lnTo>
                  <a:lnTo>
                    <a:pt x="814" y="23"/>
                  </a:lnTo>
                  <a:lnTo>
                    <a:pt x="805" y="3"/>
                  </a:lnTo>
                  <a:lnTo>
                    <a:pt x="758" y="3"/>
                  </a:lnTo>
                  <a:lnTo>
                    <a:pt x="665" y="211"/>
                  </a:lnTo>
                  <a:lnTo>
                    <a:pt x="714" y="211"/>
                  </a:lnTo>
                  <a:lnTo>
                    <a:pt x="733" y="166"/>
                  </a:lnTo>
                  <a:lnTo>
                    <a:pt x="829" y="166"/>
                  </a:lnTo>
                  <a:lnTo>
                    <a:pt x="847" y="211"/>
                  </a:lnTo>
                  <a:lnTo>
                    <a:pt x="898" y="211"/>
                  </a:lnTo>
                  <a:close/>
                  <a:moveTo>
                    <a:pt x="1072" y="3"/>
                  </a:moveTo>
                  <a:lnTo>
                    <a:pt x="925" y="3"/>
                  </a:lnTo>
                  <a:lnTo>
                    <a:pt x="925" y="43"/>
                  </a:lnTo>
                  <a:lnTo>
                    <a:pt x="925" y="211"/>
                  </a:lnTo>
                  <a:lnTo>
                    <a:pt x="973" y="211"/>
                  </a:lnTo>
                  <a:lnTo>
                    <a:pt x="973" y="43"/>
                  </a:lnTo>
                  <a:lnTo>
                    <a:pt x="1072" y="43"/>
                  </a:lnTo>
                  <a:lnTo>
                    <a:pt x="1072" y="3"/>
                  </a:lnTo>
                  <a:close/>
                  <a:moveTo>
                    <a:pt x="1293" y="107"/>
                  </a:moveTo>
                  <a:lnTo>
                    <a:pt x="1292" y="92"/>
                  </a:lnTo>
                  <a:lnTo>
                    <a:pt x="1289" y="78"/>
                  </a:lnTo>
                  <a:lnTo>
                    <a:pt x="1284" y="65"/>
                  </a:lnTo>
                  <a:lnTo>
                    <a:pt x="1278" y="52"/>
                  </a:lnTo>
                  <a:lnTo>
                    <a:pt x="1270" y="41"/>
                  </a:lnTo>
                  <a:lnTo>
                    <a:pt x="1260" y="30"/>
                  </a:lnTo>
                  <a:lnTo>
                    <a:pt x="1250" y="21"/>
                  </a:lnTo>
                  <a:lnTo>
                    <a:pt x="1244" y="18"/>
                  </a:lnTo>
                  <a:lnTo>
                    <a:pt x="1244" y="94"/>
                  </a:lnTo>
                  <a:lnTo>
                    <a:pt x="1244" y="120"/>
                  </a:lnTo>
                  <a:lnTo>
                    <a:pt x="1241" y="131"/>
                  </a:lnTo>
                  <a:lnTo>
                    <a:pt x="1230" y="152"/>
                  </a:lnTo>
                  <a:lnTo>
                    <a:pt x="1222" y="159"/>
                  </a:lnTo>
                  <a:lnTo>
                    <a:pt x="1203" y="171"/>
                  </a:lnTo>
                  <a:lnTo>
                    <a:pt x="1191" y="174"/>
                  </a:lnTo>
                  <a:lnTo>
                    <a:pt x="1167" y="174"/>
                  </a:lnTo>
                  <a:lnTo>
                    <a:pt x="1156" y="171"/>
                  </a:lnTo>
                  <a:lnTo>
                    <a:pt x="1136" y="159"/>
                  </a:lnTo>
                  <a:lnTo>
                    <a:pt x="1128" y="152"/>
                  </a:lnTo>
                  <a:lnTo>
                    <a:pt x="1117" y="131"/>
                  </a:lnTo>
                  <a:lnTo>
                    <a:pt x="1114" y="120"/>
                  </a:lnTo>
                  <a:lnTo>
                    <a:pt x="1114" y="94"/>
                  </a:lnTo>
                  <a:lnTo>
                    <a:pt x="1117" y="83"/>
                  </a:lnTo>
                  <a:lnTo>
                    <a:pt x="1128" y="63"/>
                  </a:lnTo>
                  <a:lnTo>
                    <a:pt x="1136" y="55"/>
                  </a:lnTo>
                  <a:lnTo>
                    <a:pt x="1156" y="44"/>
                  </a:lnTo>
                  <a:lnTo>
                    <a:pt x="1167" y="41"/>
                  </a:lnTo>
                  <a:lnTo>
                    <a:pt x="1191" y="41"/>
                  </a:lnTo>
                  <a:lnTo>
                    <a:pt x="1203" y="44"/>
                  </a:lnTo>
                  <a:lnTo>
                    <a:pt x="1222" y="55"/>
                  </a:lnTo>
                  <a:lnTo>
                    <a:pt x="1230" y="63"/>
                  </a:lnTo>
                  <a:lnTo>
                    <a:pt x="1241" y="83"/>
                  </a:lnTo>
                  <a:lnTo>
                    <a:pt x="1244" y="94"/>
                  </a:lnTo>
                  <a:lnTo>
                    <a:pt x="1244" y="18"/>
                  </a:lnTo>
                  <a:lnTo>
                    <a:pt x="1237" y="14"/>
                  </a:lnTo>
                  <a:lnTo>
                    <a:pt x="1224" y="8"/>
                  </a:lnTo>
                  <a:lnTo>
                    <a:pt x="1210" y="3"/>
                  </a:lnTo>
                  <a:lnTo>
                    <a:pt x="1195" y="1"/>
                  </a:lnTo>
                  <a:lnTo>
                    <a:pt x="1179" y="0"/>
                  </a:lnTo>
                  <a:lnTo>
                    <a:pt x="1163" y="1"/>
                  </a:lnTo>
                  <a:lnTo>
                    <a:pt x="1149" y="3"/>
                  </a:lnTo>
                  <a:lnTo>
                    <a:pt x="1134" y="8"/>
                  </a:lnTo>
                  <a:lnTo>
                    <a:pt x="1121" y="14"/>
                  </a:lnTo>
                  <a:lnTo>
                    <a:pt x="1109" y="21"/>
                  </a:lnTo>
                  <a:lnTo>
                    <a:pt x="1098" y="30"/>
                  </a:lnTo>
                  <a:lnTo>
                    <a:pt x="1088" y="41"/>
                  </a:lnTo>
                  <a:lnTo>
                    <a:pt x="1080" y="52"/>
                  </a:lnTo>
                  <a:lnTo>
                    <a:pt x="1074" y="65"/>
                  </a:lnTo>
                  <a:lnTo>
                    <a:pt x="1069" y="78"/>
                  </a:lnTo>
                  <a:lnTo>
                    <a:pt x="1067" y="92"/>
                  </a:lnTo>
                  <a:lnTo>
                    <a:pt x="1066" y="107"/>
                  </a:lnTo>
                  <a:lnTo>
                    <a:pt x="1067" y="122"/>
                  </a:lnTo>
                  <a:lnTo>
                    <a:pt x="1069" y="136"/>
                  </a:lnTo>
                  <a:lnTo>
                    <a:pt x="1074" y="150"/>
                  </a:lnTo>
                  <a:lnTo>
                    <a:pt x="1080" y="162"/>
                  </a:lnTo>
                  <a:lnTo>
                    <a:pt x="1088" y="174"/>
                  </a:lnTo>
                  <a:lnTo>
                    <a:pt x="1098" y="184"/>
                  </a:lnTo>
                  <a:lnTo>
                    <a:pt x="1109" y="193"/>
                  </a:lnTo>
                  <a:lnTo>
                    <a:pt x="1121" y="201"/>
                  </a:lnTo>
                  <a:lnTo>
                    <a:pt x="1134" y="207"/>
                  </a:lnTo>
                  <a:lnTo>
                    <a:pt x="1149" y="211"/>
                  </a:lnTo>
                  <a:lnTo>
                    <a:pt x="1163" y="214"/>
                  </a:lnTo>
                  <a:lnTo>
                    <a:pt x="1179" y="214"/>
                  </a:lnTo>
                  <a:lnTo>
                    <a:pt x="1195" y="214"/>
                  </a:lnTo>
                  <a:lnTo>
                    <a:pt x="1210" y="211"/>
                  </a:lnTo>
                  <a:lnTo>
                    <a:pt x="1224" y="207"/>
                  </a:lnTo>
                  <a:lnTo>
                    <a:pt x="1237" y="201"/>
                  </a:lnTo>
                  <a:lnTo>
                    <a:pt x="1250" y="193"/>
                  </a:lnTo>
                  <a:lnTo>
                    <a:pt x="1260" y="184"/>
                  </a:lnTo>
                  <a:lnTo>
                    <a:pt x="1270" y="174"/>
                  </a:lnTo>
                  <a:lnTo>
                    <a:pt x="1278" y="162"/>
                  </a:lnTo>
                  <a:lnTo>
                    <a:pt x="1284" y="150"/>
                  </a:lnTo>
                  <a:lnTo>
                    <a:pt x="1289" y="136"/>
                  </a:lnTo>
                  <a:lnTo>
                    <a:pt x="1292" y="122"/>
                  </a:lnTo>
                  <a:lnTo>
                    <a:pt x="129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" y="4752"/>
              <a:ext cx="36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5" y="4753"/>
              <a:ext cx="18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1" y="4749"/>
              <a:ext cx="38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4" y="4753"/>
              <a:ext cx="4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2"/>
            <p:cNvSpPr>
              <a:spLocks/>
            </p:cNvSpPr>
            <p:nvPr/>
          </p:nvSpPr>
          <p:spPr bwMode="auto">
            <a:xfrm>
              <a:off x="8932" y="4754"/>
              <a:ext cx="2919" cy="525"/>
            </a:xfrm>
            <a:custGeom>
              <a:avLst/>
              <a:gdLst>
                <a:gd name="T0" fmla="+- 0 8933 8933"/>
                <a:gd name="T1" fmla="*/ T0 w 2919"/>
                <a:gd name="T2" fmla="+- 0 5068 4754"/>
                <a:gd name="T3" fmla="*/ 5068 h 525"/>
                <a:gd name="T4" fmla="+- 0 9175 8933"/>
                <a:gd name="T5" fmla="*/ T4 w 2919"/>
                <a:gd name="T6" fmla="+- 0 5068 4754"/>
                <a:gd name="T7" fmla="*/ 5068 h 525"/>
                <a:gd name="T8" fmla="+- 0 9137 8933"/>
                <a:gd name="T9" fmla="*/ T8 w 2919"/>
                <a:gd name="T10" fmla="+- 0 5236 4754"/>
                <a:gd name="T11" fmla="*/ 5236 h 525"/>
                <a:gd name="T12" fmla="+- 0 9189 8933"/>
                <a:gd name="T13" fmla="*/ T12 w 2919"/>
                <a:gd name="T14" fmla="+- 0 5264 4754"/>
                <a:gd name="T15" fmla="*/ 5264 h 525"/>
                <a:gd name="T16" fmla="+- 0 9216 8933"/>
                <a:gd name="T17" fmla="*/ T16 w 2919"/>
                <a:gd name="T18" fmla="+- 0 5107 4754"/>
                <a:gd name="T19" fmla="*/ 5107 h 525"/>
                <a:gd name="T20" fmla="+- 0 9524 8933"/>
                <a:gd name="T21" fmla="*/ T20 w 2919"/>
                <a:gd name="T22" fmla="+- 0 5115 4754"/>
                <a:gd name="T23" fmla="*/ 5115 h 525"/>
                <a:gd name="T24" fmla="+- 0 9456 8933"/>
                <a:gd name="T25" fmla="*/ T24 w 2919"/>
                <a:gd name="T26" fmla="+- 0 5068 4754"/>
                <a:gd name="T27" fmla="*/ 5068 h 525"/>
                <a:gd name="T28" fmla="+- 0 9797 8933"/>
                <a:gd name="T29" fmla="*/ T28 w 2919"/>
                <a:gd name="T30" fmla="+- 0 5093 4754"/>
                <a:gd name="T31" fmla="*/ 5093 h 525"/>
                <a:gd name="T32" fmla="+- 0 9703 8933"/>
                <a:gd name="T33" fmla="*/ T32 w 2919"/>
                <a:gd name="T34" fmla="+- 0 5065 4754"/>
                <a:gd name="T35" fmla="*/ 5065 h 525"/>
                <a:gd name="T36" fmla="+- 0 9615 8933"/>
                <a:gd name="T37" fmla="*/ T36 w 2919"/>
                <a:gd name="T38" fmla="+- 0 5129 4754"/>
                <a:gd name="T39" fmla="*/ 5129 h 525"/>
                <a:gd name="T40" fmla="+- 0 9629 8933"/>
                <a:gd name="T41" fmla="*/ T40 w 2919"/>
                <a:gd name="T42" fmla="+- 0 5239 4754"/>
                <a:gd name="T43" fmla="*/ 5239 h 525"/>
                <a:gd name="T44" fmla="+- 0 9732 8933"/>
                <a:gd name="T45" fmla="*/ T44 w 2919"/>
                <a:gd name="T46" fmla="+- 0 5278 4754"/>
                <a:gd name="T47" fmla="*/ 5278 h 525"/>
                <a:gd name="T48" fmla="+- 0 9774 8933"/>
                <a:gd name="T49" fmla="*/ T48 w 2919"/>
                <a:gd name="T50" fmla="+- 0 5213 4754"/>
                <a:gd name="T51" fmla="*/ 5213 h 525"/>
                <a:gd name="T52" fmla="+- 0 9669 8933"/>
                <a:gd name="T53" fmla="*/ T52 w 2919"/>
                <a:gd name="T54" fmla="+- 0 5216 4754"/>
                <a:gd name="T55" fmla="*/ 5216 h 525"/>
                <a:gd name="T56" fmla="+- 0 9697 8933"/>
                <a:gd name="T57" fmla="*/ T56 w 2919"/>
                <a:gd name="T58" fmla="+- 0 5108 4754"/>
                <a:gd name="T59" fmla="*/ 5108 h 525"/>
                <a:gd name="T60" fmla="+- 0 10015 8933"/>
                <a:gd name="T61" fmla="*/ T60 w 2919"/>
                <a:gd name="T62" fmla="+- 0 5101 4754"/>
                <a:gd name="T63" fmla="*/ 5101 h 525"/>
                <a:gd name="T64" fmla="+- 0 9930 8933"/>
                <a:gd name="T65" fmla="*/ T64 w 2919"/>
                <a:gd name="T66" fmla="+- 0 5064 4754"/>
                <a:gd name="T67" fmla="*/ 5064 h 525"/>
                <a:gd name="T68" fmla="+- 0 9832 8933"/>
                <a:gd name="T69" fmla="*/ T68 w 2919"/>
                <a:gd name="T70" fmla="+- 0 5116 4754"/>
                <a:gd name="T71" fmla="*/ 5116 h 525"/>
                <a:gd name="T72" fmla="+- 0 9832 8933"/>
                <a:gd name="T73" fmla="*/ T72 w 2919"/>
                <a:gd name="T74" fmla="+- 0 5227 4754"/>
                <a:gd name="T75" fmla="*/ 5227 h 525"/>
                <a:gd name="T76" fmla="+- 0 9930 8933"/>
                <a:gd name="T77" fmla="*/ T76 w 2919"/>
                <a:gd name="T78" fmla="+- 0 5279 4754"/>
                <a:gd name="T79" fmla="*/ 5279 h 525"/>
                <a:gd name="T80" fmla="+- 0 10015 8933"/>
                <a:gd name="T81" fmla="*/ T80 w 2919"/>
                <a:gd name="T82" fmla="+- 0 5242 4754"/>
                <a:gd name="T83" fmla="*/ 5242 h 525"/>
                <a:gd name="T84" fmla="+- 0 9888 8933"/>
                <a:gd name="T85" fmla="*/ T84 w 2919"/>
                <a:gd name="T86" fmla="+- 0 5224 4754"/>
                <a:gd name="T87" fmla="*/ 5224 h 525"/>
                <a:gd name="T88" fmla="+- 0 9898 8933"/>
                <a:gd name="T89" fmla="*/ T88 w 2919"/>
                <a:gd name="T90" fmla="+- 0 5114 4754"/>
                <a:gd name="T91" fmla="*/ 5114 h 525"/>
                <a:gd name="T92" fmla="+- 0 10015 8933"/>
                <a:gd name="T93" fmla="*/ T92 w 2919"/>
                <a:gd name="T94" fmla="+- 0 5101 4754"/>
                <a:gd name="T95" fmla="*/ 5101 h 525"/>
                <a:gd name="T96" fmla="+- 0 10181 8933"/>
                <a:gd name="T97" fmla="*/ T96 w 2919"/>
                <a:gd name="T98" fmla="+- 0 5140 4754"/>
                <a:gd name="T99" fmla="*/ 5140 h 525"/>
                <a:gd name="T100" fmla="+- 0 10138 8933"/>
                <a:gd name="T101" fmla="*/ T100 w 2919"/>
                <a:gd name="T102" fmla="+- 0 5172 4754"/>
                <a:gd name="T103" fmla="*/ 5172 h 525"/>
                <a:gd name="T104" fmla="+- 0 10147 8933"/>
                <a:gd name="T105" fmla="*/ T104 w 2919"/>
                <a:gd name="T106" fmla="+- 0 5136 4754"/>
                <a:gd name="T107" fmla="*/ 5136 h 525"/>
                <a:gd name="T108" fmla="+- 0 10191 8933"/>
                <a:gd name="T109" fmla="*/ T108 w 2919"/>
                <a:gd name="T110" fmla="+- 0 5265 4754"/>
                <a:gd name="T111" fmla="*/ 5265 h 525"/>
                <a:gd name="T112" fmla="+- 0 10252 8933"/>
                <a:gd name="T113" fmla="*/ T112 w 2919"/>
                <a:gd name="T114" fmla="+- 0 5068 4754"/>
                <a:gd name="T115" fmla="*/ 5068 h 525"/>
                <a:gd name="T116" fmla="+- 0 10606 8933"/>
                <a:gd name="T117" fmla="*/ T116 w 2919"/>
                <a:gd name="T118" fmla="+- 0 5107 4754"/>
                <a:gd name="T119" fmla="*/ 5107 h 525"/>
                <a:gd name="T120" fmla="+- 0 10567 8933"/>
                <a:gd name="T121" fmla="*/ T120 w 2919"/>
                <a:gd name="T122" fmla="+- 0 5155 4754"/>
                <a:gd name="T123" fmla="*/ 5155 h 525"/>
                <a:gd name="T124" fmla="+- 0 10563 8933"/>
                <a:gd name="T125" fmla="*/ T124 w 2919"/>
                <a:gd name="T126" fmla="+- 0 5123 4754"/>
                <a:gd name="T127" fmla="*/ 5123 h 525"/>
                <a:gd name="T128" fmla="+- 0 10435 8933"/>
                <a:gd name="T129" fmla="*/ T128 w 2919"/>
                <a:gd name="T130" fmla="+- 0 5275 4754"/>
                <a:gd name="T131" fmla="*/ 5275 h 525"/>
                <a:gd name="T132" fmla="+- 0 10583 8933"/>
                <a:gd name="T133" fmla="*/ T132 w 2919"/>
                <a:gd name="T134" fmla="+- 0 5204 4754"/>
                <a:gd name="T135" fmla="*/ 5204 h 525"/>
                <a:gd name="T136" fmla="+- 0 10615 8933"/>
                <a:gd name="T137" fmla="*/ T136 w 2919"/>
                <a:gd name="T138" fmla="+- 0 5143 4754"/>
                <a:gd name="T139" fmla="*/ 5143 h 525"/>
                <a:gd name="T140" fmla="+- 0 10830 8933"/>
                <a:gd name="T141" fmla="*/ T140 w 2919"/>
                <a:gd name="T142" fmla="+- 0 5095 4754"/>
                <a:gd name="T143" fmla="*/ 5095 h 525"/>
                <a:gd name="T144" fmla="+- 0 10772 8933"/>
                <a:gd name="T145" fmla="*/ T144 w 2919"/>
                <a:gd name="T146" fmla="+- 0 5235 4754"/>
                <a:gd name="T147" fmla="*/ 5235 h 525"/>
                <a:gd name="T148" fmla="+- 0 10684 8933"/>
                <a:gd name="T149" fmla="*/ T148 w 2919"/>
                <a:gd name="T150" fmla="+- 0 5159 4754"/>
                <a:gd name="T151" fmla="*/ 5159 h 525"/>
                <a:gd name="T152" fmla="+- 0 10792 8933"/>
                <a:gd name="T153" fmla="*/ T152 w 2919"/>
                <a:gd name="T154" fmla="+- 0 5119 4754"/>
                <a:gd name="T155" fmla="*/ 5119 h 525"/>
                <a:gd name="T156" fmla="+- 0 10765 8933"/>
                <a:gd name="T157" fmla="*/ T156 w 2919"/>
                <a:gd name="T158" fmla="+- 0 5065 4754"/>
                <a:gd name="T159" fmla="*/ 5065 h 525"/>
                <a:gd name="T160" fmla="+- 0 10658 8933"/>
                <a:gd name="T161" fmla="*/ T160 w 2919"/>
                <a:gd name="T162" fmla="+- 0 5105 4754"/>
                <a:gd name="T163" fmla="*/ 5105 h 525"/>
                <a:gd name="T164" fmla="+- 0 10644 8933"/>
                <a:gd name="T165" fmla="*/ T164 w 2919"/>
                <a:gd name="T166" fmla="+- 0 5214 4754"/>
                <a:gd name="T167" fmla="*/ 5214 h 525"/>
                <a:gd name="T168" fmla="+- 0 10733 8933"/>
                <a:gd name="T169" fmla="*/ T168 w 2919"/>
                <a:gd name="T170" fmla="+- 0 5278 4754"/>
                <a:gd name="T171" fmla="*/ 5278 h 525"/>
                <a:gd name="T172" fmla="+- 0 10840 8933"/>
                <a:gd name="T173" fmla="*/ T172 w 2919"/>
                <a:gd name="T174" fmla="+- 0 5238 4754"/>
                <a:gd name="T175" fmla="*/ 5238 h 525"/>
                <a:gd name="T176" fmla="+- 0 11076 8933"/>
                <a:gd name="T177" fmla="*/ T176 w 2919"/>
                <a:gd name="T178" fmla="+- 0 5093 4754"/>
                <a:gd name="T179" fmla="*/ 5093 h 525"/>
                <a:gd name="T180" fmla="+- 0 10982 8933"/>
                <a:gd name="T181" fmla="*/ T180 w 2919"/>
                <a:gd name="T182" fmla="+- 0 5065 4754"/>
                <a:gd name="T183" fmla="*/ 5065 h 525"/>
                <a:gd name="T184" fmla="+- 0 10894 8933"/>
                <a:gd name="T185" fmla="*/ T184 w 2919"/>
                <a:gd name="T186" fmla="+- 0 5129 4754"/>
                <a:gd name="T187" fmla="*/ 5129 h 525"/>
                <a:gd name="T188" fmla="+- 0 10908 8933"/>
                <a:gd name="T189" fmla="*/ T188 w 2919"/>
                <a:gd name="T190" fmla="+- 0 5239 4754"/>
                <a:gd name="T191" fmla="*/ 5239 h 525"/>
                <a:gd name="T192" fmla="+- 0 11011 8933"/>
                <a:gd name="T193" fmla="*/ T192 w 2919"/>
                <a:gd name="T194" fmla="+- 0 5278 4754"/>
                <a:gd name="T195" fmla="*/ 5278 h 525"/>
                <a:gd name="T196" fmla="+- 0 11053 8933"/>
                <a:gd name="T197" fmla="*/ T196 w 2919"/>
                <a:gd name="T198" fmla="+- 0 5213 4754"/>
                <a:gd name="T199" fmla="*/ 5213 h 525"/>
                <a:gd name="T200" fmla="+- 0 10948 8933"/>
                <a:gd name="T201" fmla="*/ T200 w 2919"/>
                <a:gd name="T202" fmla="+- 0 5216 4754"/>
                <a:gd name="T203" fmla="*/ 5216 h 525"/>
                <a:gd name="T204" fmla="+- 0 10976 8933"/>
                <a:gd name="T205" fmla="*/ T204 w 2919"/>
                <a:gd name="T206" fmla="+- 0 5108 4754"/>
                <a:gd name="T207" fmla="*/ 5108 h 525"/>
                <a:gd name="T208" fmla="+- 0 11294 8933"/>
                <a:gd name="T209" fmla="*/ T208 w 2919"/>
                <a:gd name="T210" fmla="+- 0 5101 4754"/>
                <a:gd name="T211" fmla="*/ 5101 h 525"/>
                <a:gd name="T212" fmla="+- 0 11209 8933"/>
                <a:gd name="T213" fmla="*/ T212 w 2919"/>
                <a:gd name="T214" fmla="+- 0 5064 4754"/>
                <a:gd name="T215" fmla="*/ 5064 h 525"/>
                <a:gd name="T216" fmla="+- 0 11111 8933"/>
                <a:gd name="T217" fmla="*/ T216 w 2919"/>
                <a:gd name="T218" fmla="+- 0 5116 4754"/>
                <a:gd name="T219" fmla="*/ 5116 h 525"/>
                <a:gd name="T220" fmla="+- 0 11111 8933"/>
                <a:gd name="T221" fmla="*/ T220 w 2919"/>
                <a:gd name="T222" fmla="+- 0 5227 4754"/>
                <a:gd name="T223" fmla="*/ 5227 h 525"/>
                <a:gd name="T224" fmla="+- 0 11209 8933"/>
                <a:gd name="T225" fmla="*/ T224 w 2919"/>
                <a:gd name="T226" fmla="+- 0 5279 4754"/>
                <a:gd name="T227" fmla="*/ 5279 h 525"/>
                <a:gd name="T228" fmla="+- 0 11294 8933"/>
                <a:gd name="T229" fmla="*/ T228 w 2919"/>
                <a:gd name="T230" fmla="+- 0 5242 4754"/>
                <a:gd name="T231" fmla="*/ 5242 h 525"/>
                <a:gd name="T232" fmla="+- 0 11167 8933"/>
                <a:gd name="T233" fmla="*/ T232 w 2919"/>
                <a:gd name="T234" fmla="+- 0 5224 4754"/>
                <a:gd name="T235" fmla="*/ 5224 h 525"/>
                <a:gd name="T236" fmla="+- 0 11177 8933"/>
                <a:gd name="T237" fmla="*/ T236 w 2919"/>
                <a:gd name="T238" fmla="+- 0 5114 4754"/>
                <a:gd name="T239" fmla="*/ 5114 h 525"/>
                <a:gd name="T240" fmla="+- 0 11294 8933"/>
                <a:gd name="T241" fmla="*/ T240 w 2919"/>
                <a:gd name="T242" fmla="+- 0 5101 4754"/>
                <a:gd name="T243" fmla="*/ 5101 h 525"/>
                <a:gd name="T244" fmla="+- 0 11847 8933"/>
                <a:gd name="T245" fmla="*/ T244 w 2919"/>
                <a:gd name="T246" fmla="+- 0 4792 4754"/>
                <a:gd name="T247" fmla="*/ 4792 h 525"/>
                <a:gd name="T248" fmla="+- 0 11851 8933"/>
                <a:gd name="T249" fmla="*/ T248 w 2919"/>
                <a:gd name="T250" fmla="+- 0 4960 4754"/>
                <a:gd name="T251" fmla="*/ 4960 h 5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2919" h="525">
                  <a:moveTo>
                    <a:pt x="189" y="521"/>
                  </a:moveTo>
                  <a:lnTo>
                    <a:pt x="119" y="414"/>
                  </a:lnTo>
                  <a:lnTo>
                    <a:pt x="187" y="314"/>
                  </a:lnTo>
                  <a:lnTo>
                    <a:pt x="136" y="314"/>
                  </a:lnTo>
                  <a:lnTo>
                    <a:pt x="82" y="398"/>
                  </a:lnTo>
                  <a:lnTo>
                    <a:pt x="47" y="398"/>
                  </a:lnTo>
                  <a:lnTo>
                    <a:pt x="47" y="314"/>
                  </a:lnTo>
                  <a:lnTo>
                    <a:pt x="0" y="314"/>
                  </a:lnTo>
                  <a:lnTo>
                    <a:pt x="0" y="521"/>
                  </a:lnTo>
                  <a:lnTo>
                    <a:pt x="47" y="521"/>
                  </a:lnTo>
                  <a:lnTo>
                    <a:pt x="47" y="438"/>
                  </a:lnTo>
                  <a:lnTo>
                    <a:pt x="81" y="438"/>
                  </a:lnTo>
                  <a:lnTo>
                    <a:pt x="135" y="521"/>
                  </a:lnTo>
                  <a:lnTo>
                    <a:pt x="189" y="521"/>
                  </a:lnTo>
                  <a:close/>
                  <a:moveTo>
                    <a:pt x="402" y="314"/>
                  </a:moveTo>
                  <a:lnTo>
                    <a:pt x="242" y="314"/>
                  </a:lnTo>
                  <a:lnTo>
                    <a:pt x="239" y="398"/>
                  </a:lnTo>
                  <a:lnTo>
                    <a:pt x="238" y="418"/>
                  </a:lnTo>
                  <a:lnTo>
                    <a:pt x="236" y="436"/>
                  </a:lnTo>
                  <a:lnTo>
                    <a:pt x="234" y="450"/>
                  </a:lnTo>
                  <a:lnTo>
                    <a:pt x="231" y="462"/>
                  </a:lnTo>
                  <a:lnTo>
                    <a:pt x="226" y="475"/>
                  </a:lnTo>
                  <a:lnTo>
                    <a:pt x="218" y="482"/>
                  </a:lnTo>
                  <a:lnTo>
                    <a:pt x="204" y="482"/>
                  </a:lnTo>
                  <a:lnTo>
                    <a:pt x="201" y="482"/>
                  </a:lnTo>
                  <a:lnTo>
                    <a:pt x="198" y="481"/>
                  </a:lnTo>
                  <a:lnTo>
                    <a:pt x="195" y="521"/>
                  </a:lnTo>
                  <a:lnTo>
                    <a:pt x="204" y="524"/>
                  </a:lnTo>
                  <a:lnTo>
                    <a:pt x="212" y="525"/>
                  </a:lnTo>
                  <a:lnTo>
                    <a:pt x="235" y="525"/>
                  </a:lnTo>
                  <a:lnTo>
                    <a:pt x="247" y="520"/>
                  </a:lnTo>
                  <a:lnTo>
                    <a:pt x="256" y="510"/>
                  </a:lnTo>
                  <a:lnTo>
                    <a:pt x="262" y="502"/>
                  </a:lnTo>
                  <a:lnTo>
                    <a:pt x="267" y="492"/>
                  </a:lnTo>
                  <a:lnTo>
                    <a:pt x="271" y="481"/>
                  </a:lnTo>
                  <a:lnTo>
                    <a:pt x="275" y="468"/>
                  </a:lnTo>
                  <a:lnTo>
                    <a:pt x="277" y="453"/>
                  </a:lnTo>
                  <a:lnTo>
                    <a:pt x="279" y="436"/>
                  </a:lnTo>
                  <a:lnTo>
                    <a:pt x="281" y="417"/>
                  </a:lnTo>
                  <a:lnTo>
                    <a:pt x="283" y="353"/>
                  </a:lnTo>
                  <a:lnTo>
                    <a:pt x="354" y="353"/>
                  </a:lnTo>
                  <a:lnTo>
                    <a:pt x="354" y="521"/>
                  </a:lnTo>
                  <a:lnTo>
                    <a:pt x="402" y="521"/>
                  </a:lnTo>
                  <a:lnTo>
                    <a:pt x="402" y="314"/>
                  </a:lnTo>
                  <a:close/>
                  <a:moveTo>
                    <a:pt x="663" y="521"/>
                  </a:moveTo>
                  <a:lnTo>
                    <a:pt x="643" y="477"/>
                  </a:lnTo>
                  <a:lnTo>
                    <a:pt x="627" y="440"/>
                  </a:lnTo>
                  <a:lnTo>
                    <a:pt x="591" y="361"/>
                  </a:lnTo>
                  <a:lnTo>
                    <a:pt x="579" y="334"/>
                  </a:lnTo>
                  <a:lnTo>
                    <a:pt x="579" y="440"/>
                  </a:lnTo>
                  <a:lnTo>
                    <a:pt x="513" y="440"/>
                  </a:lnTo>
                  <a:lnTo>
                    <a:pt x="546" y="361"/>
                  </a:lnTo>
                  <a:lnTo>
                    <a:pt x="579" y="440"/>
                  </a:lnTo>
                  <a:lnTo>
                    <a:pt x="579" y="334"/>
                  </a:lnTo>
                  <a:lnTo>
                    <a:pt x="570" y="314"/>
                  </a:lnTo>
                  <a:lnTo>
                    <a:pt x="523" y="314"/>
                  </a:lnTo>
                  <a:lnTo>
                    <a:pt x="430" y="521"/>
                  </a:lnTo>
                  <a:lnTo>
                    <a:pt x="479" y="521"/>
                  </a:lnTo>
                  <a:lnTo>
                    <a:pt x="498" y="477"/>
                  </a:lnTo>
                  <a:lnTo>
                    <a:pt x="594" y="477"/>
                  </a:lnTo>
                  <a:lnTo>
                    <a:pt x="613" y="521"/>
                  </a:lnTo>
                  <a:lnTo>
                    <a:pt x="663" y="521"/>
                  </a:lnTo>
                  <a:close/>
                  <a:moveTo>
                    <a:pt x="871" y="347"/>
                  </a:moveTo>
                  <a:lnTo>
                    <a:pt x="864" y="339"/>
                  </a:lnTo>
                  <a:lnTo>
                    <a:pt x="855" y="331"/>
                  </a:lnTo>
                  <a:lnTo>
                    <a:pt x="845" y="325"/>
                  </a:lnTo>
                  <a:lnTo>
                    <a:pt x="835" y="320"/>
                  </a:lnTo>
                  <a:lnTo>
                    <a:pt x="824" y="316"/>
                  </a:lnTo>
                  <a:lnTo>
                    <a:pt x="812" y="313"/>
                  </a:lnTo>
                  <a:lnTo>
                    <a:pt x="799" y="311"/>
                  </a:lnTo>
                  <a:lnTo>
                    <a:pt x="786" y="310"/>
                  </a:lnTo>
                  <a:lnTo>
                    <a:pt x="770" y="311"/>
                  </a:lnTo>
                  <a:lnTo>
                    <a:pt x="756" y="314"/>
                  </a:lnTo>
                  <a:lnTo>
                    <a:pt x="742" y="318"/>
                  </a:lnTo>
                  <a:lnTo>
                    <a:pt x="728" y="324"/>
                  </a:lnTo>
                  <a:lnTo>
                    <a:pt x="716" y="332"/>
                  </a:lnTo>
                  <a:lnTo>
                    <a:pt x="705" y="341"/>
                  </a:lnTo>
                  <a:lnTo>
                    <a:pt x="696" y="351"/>
                  </a:lnTo>
                  <a:lnTo>
                    <a:pt x="688" y="362"/>
                  </a:lnTo>
                  <a:lnTo>
                    <a:pt x="682" y="375"/>
                  </a:lnTo>
                  <a:lnTo>
                    <a:pt x="677" y="388"/>
                  </a:lnTo>
                  <a:lnTo>
                    <a:pt x="674" y="403"/>
                  </a:lnTo>
                  <a:lnTo>
                    <a:pt x="673" y="418"/>
                  </a:lnTo>
                  <a:lnTo>
                    <a:pt x="674" y="433"/>
                  </a:lnTo>
                  <a:lnTo>
                    <a:pt x="677" y="447"/>
                  </a:lnTo>
                  <a:lnTo>
                    <a:pt x="682" y="460"/>
                  </a:lnTo>
                  <a:lnTo>
                    <a:pt x="688" y="473"/>
                  </a:lnTo>
                  <a:lnTo>
                    <a:pt x="696" y="485"/>
                  </a:lnTo>
                  <a:lnTo>
                    <a:pt x="705" y="495"/>
                  </a:lnTo>
                  <a:lnTo>
                    <a:pt x="716" y="504"/>
                  </a:lnTo>
                  <a:lnTo>
                    <a:pt x="728" y="511"/>
                  </a:lnTo>
                  <a:lnTo>
                    <a:pt x="742" y="517"/>
                  </a:lnTo>
                  <a:lnTo>
                    <a:pt x="756" y="522"/>
                  </a:lnTo>
                  <a:lnTo>
                    <a:pt x="770" y="524"/>
                  </a:lnTo>
                  <a:lnTo>
                    <a:pt x="786" y="525"/>
                  </a:lnTo>
                  <a:lnTo>
                    <a:pt x="799" y="524"/>
                  </a:lnTo>
                  <a:lnTo>
                    <a:pt x="811" y="523"/>
                  </a:lnTo>
                  <a:lnTo>
                    <a:pt x="823" y="520"/>
                  </a:lnTo>
                  <a:lnTo>
                    <a:pt x="835" y="515"/>
                  </a:lnTo>
                  <a:lnTo>
                    <a:pt x="845" y="510"/>
                  </a:lnTo>
                  <a:lnTo>
                    <a:pt x="855" y="504"/>
                  </a:lnTo>
                  <a:lnTo>
                    <a:pt x="864" y="496"/>
                  </a:lnTo>
                  <a:lnTo>
                    <a:pt x="871" y="488"/>
                  </a:lnTo>
                  <a:lnTo>
                    <a:pt x="841" y="459"/>
                  </a:lnTo>
                  <a:lnTo>
                    <a:pt x="829" y="470"/>
                  </a:lnTo>
                  <a:lnTo>
                    <a:pt x="817" y="478"/>
                  </a:lnTo>
                  <a:lnTo>
                    <a:pt x="803" y="483"/>
                  </a:lnTo>
                  <a:lnTo>
                    <a:pt x="788" y="484"/>
                  </a:lnTo>
                  <a:lnTo>
                    <a:pt x="776" y="484"/>
                  </a:lnTo>
                  <a:lnTo>
                    <a:pt x="764" y="481"/>
                  </a:lnTo>
                  <a:lnTo>
                    <a:pt x="744" y="470"/>
                  </a:lnTo>
                  <a:lnTo>
                    <a:pt x="736" y="462"/>
                  </a:lnTo>
                  <a:lnTo>
                    <a:pt x="725" y="442"/>
                  </a:lnTo>
                  <a:lnTo>
                    <a:pt x="722" y="430"/>
                  </a:lnTo>
                  <a:lnTo>
                    <a:pt x="722" y="405"/>
                  </a:lnTo>
                  <a:lnTo>
                    <a:pt x="725" y="393"/>
                  </a:lnTo>
                  <a:lnTo>
                    <a:pt x="736" y="373"/>
                  </a:lnTo>
                  <a:lnTo>
                    <a:pt x="744" y="365"/>
                  </a:lnTo>
                  <a:lnTo>
                    <a:pt x="754" y="360"/>
                  </a:lnTo>
                  <a:lnTo>
                    <a:pt x="764" y="354"/>
                  </a:lnTo>
                  <a:lnTo>
                    <a:pt x="776" y="351"/>
                  </a:lnTo>
                  <a:lnTo>
                    <a:pt x="788" y="351"/>
                  </a:lnTo>
                  <a:lnTo>
                    <a:pt x="803" y="353"/>
                  </a:lnTo>
                  <a:lnTo>
                    <a:pt x="817" y="357"/>
                  </a:lnTo>
                  <a:lnTo>
                    <a:pt x="829" y="365"/>
                  </a:lnTo>
                  <a:lnTo>
                    <a:pt x="841" y="376"/>
                  </a:lnTo>
                  <a:lnTo>
                    <a:pt x="871" y="347"/>
                  </a:lnTo>
                  <a:close/>
                  <a:moveTo>
                    <a:pt x="1082" y="347"/>
                  </a:moveTo>
                  <a:lnTo>
                    <a:pt x="1074" y="339"/>
                  </a:lnTo>
                  <a:lnTo>
                    <a:pt x="1066" y="331"/>
                  </a:lnTo>
                  <a:lnTo>
                    <a:pt x="1056" y="325"/>
                  </a:lnTo>
                  <a:lnTo>
                    <a:pt x="1046" y="320"/>
                  </a:lnTo>
                  <a:lnTo>
                    <a:pt x="1034" y="316"/>
                  </a:lnTo>
                  <a:lnTo>
                    <a:pt x="1023" y="313"/>
                  </a:lnTo>
                  <a:lnTo>
                    <a:pt x="1010" y="311"/>
                  </a:lnTo>
                  <a:lnTo>
                    <a:pt x="997" y="310"/>
                  </a:lnTo>
                  <a:lnTo>
                    <a:pt x="981" y="311"/>
                  </a:lnTo>
                  <a:lnTo>
                    <a:pt x="966" y="314"/>
                  </a:lnTo>
                  <a:lnTo>
                    <a:pt x="952" y="318"/>
                  </a:lnTo>
                  <a:lnTo>
                    <a:pt x="939" y="324"/>
                  </a:lnTo>
                  <a:lnTo>
                    <a:pt x="927" y="332"/>
                  </a:lnTo>
                  <a:lnTo>
                    <a:pt x="916" y="341"/>
                  </a:lnTo>
                  <a:lnTo>
                    <a:pt x="907" y="351"/>
                  </a:lnTo>
                  <a:lnTo>
                    <a:pt x="899" y="362"/>
                  </a:lnTo>
                  <a:lnTo>
                    <a:pt x="892" y="375"/>
                  </a:lnTo>
                  <a:lnTo>
                    <a:pt x="888" y="388"/>
                  </a:lnTo>
                  <a:lnTo>
                    <a:pt x="885" y="403"/>
                  </a:lnTo>
                  <a:lnTo>
                    <a:pt x="884" y="418"/>
                  </a:lnTo>
                  <a:lnTo>
                    <a:pt x="885" y="433"/>
                  </a:lnTo>
                  <a:lnTo>
                    <a:pt x="888" y="447"/>
                  </a:lnTo>
                  <a:lnTo>
                    <a:pt x="892" y="460"/>
                  </a:lnTo>
                  <a:lnTo>
                    <a:pt x="899" y="473"/>
                  </a:lnTo>
                  <a:lnTo>
                    <a:pt x="907" y="485"/>
                  </a:lnTo>
                  <a:lnTo>
                    <a:pt x="916" y="495"/>
                  </a:lnTo>
                  <a:lnTo>
                    <a:pt x="927" y="504"/>
                  </a:lnTo>
                  <a:lnTo>
                    <a:pt x="939" y="511"/>
                  </a:lnTo>
                  <a:lnTo>
                    <a:pt x="952" y="517"/>
                  </a:lnTo>
                  <a:lnTo>
                    <a:pt x="966" y="522"/>
                  </a:lnTo>
                  <a:lnTo>
                    <a:pt x="981" y="524"/>
                  </a:lnTo>
                  <a:lnTo>
                    <a:pt x="997" y="525"/>
                  </a:lnTo>
                  <a:lnTo>
                    <a:pt x="1010" y="524"/>
                  </a:lnTo>
                  <a:lnTo>
                    <a:pt x="1022" y="523"/>
                  </a:lnTo>
                  <a:lnTo>
                    <a:pt x="1034" y="520"/>
                  </a:lnTo>
                  <a:lnTo>
                    <a:pt x="1045" y="515"/>
                  </a:lnTo>
                  <a:lnTo>
                    <a:pt x="1056" y="510"/>
                  </a:lnTo>
                  <a:lnTo>
                    <a:pt x="1066" y="504"/>
                  </a:lnTo>
                  <a:lnTo>
                    <a:pt x="1074" y="496"/>
                  </a:lnTo>
                  <a:lnTo>
                    <a:pt x="1082" y="488"/>
                  </a:lnTo>
                  <a:lnTo>
                    <a:pt x="1051" y="459"/>
                  </a:lnTo>
                  <a:lnTo>
                    <a:pt x="1040" y="470"/>
                  </a:lnTo>
                  <a:lnTo>
                    <a:pt x="1028" y="478"/>
                  </a:lnTo>
                  <a:lnTo>
                    <a:pt x="1014" y="483"/>
                  </a:lnTo>
                  <a:lnTo>
                    <a:pt x="999" y="484"/>
                  </a:lnTo>
                  <a:lnTo>
                    <a:pt x="986" y="484"/>
                  </a:lnTo>
                  <a:lnTo>
                    <a:pt x="975" y="481"/>
                  </a:lnTo>
                  <a:lnTo>
                    <a:pt x="955" y="470"/>
                  </a:lnTo>
                  <a:lnTo>
                    <a:pt x="947" y="462"/>
                  </a:lnTo>
                  <a:lnTo>
                    <a:pt x="936" y="442"/>
                  </a:lnTo>
                  <a:lnTo>
                    <a:pt x="933" y="430"/>
                  </a:lnTo>
                  <a:lnTo>
                    <a:pt x="933" y="405"/>
                  </a:lnTo>
                  <a:lnTo>
                    <a:pt x="936" y="393"/>
                  </a:lnTo>
                  <a:lnTo>
                    <a:pt x="947" y="373"/>
                  </a:lnTo>
                  <a:lnTo>
                    <a:pt x="955" y="365"/>
                  </a:lnTo>
                  <a:lnTo>
                    <a:pt x="965" y="360"/>
                  </a:lnTo>
                  <a:lnTo>
                    <a:pt x="975" y="354"/>
                  </a:lnTo>
                  <a:lnTo>
                    <a:pt x="986" y="351"/>
                  </a:lnTo>
                  <a:lnTo>
                    <a:pt x="999" y="351"/>
                  </a:lnTo>
                  <a:lnTo>
                    <a:pt x="1014" y="353"/>
                  </a:lnTo>
                  <a:lnTo>
                    <a:pt x="1028" y="357"/>
                  </a:lnTo>
                  <a:lnTo>
                    <a:pt x="1040" y="365"/>
                  </a:lnTo>
                  <a:lnTo>
                    <a:pt x="1051" y="376"/>
                  </a:lnTo>
                  <a:lnTo>
                    <a:pt x="1082" y="347"/>
                  </a:lnTo>
                  <a:close/>
                  <a:moveTo>
                    <a:pt x="1293" y="449"/>
                  </a:moveTo>
                  <a:lnTo>
                    <a:pt x="1291" y="433"/>
                  </a:lnTo>
                  <a:lnTo>
                    <a:pt x="1288" y="420"/>
                  </a:lnTo>
                  <a:lnTo>
                    <a:pt x="1286" y="418"/>
                  </a:lnTo>
                  <a:lnTo>
                    <a:pt x="1281" y="408"/>
                  </a:lnTo>
                  <a:lnTo>
                    <a:pt x="1272" y="399"/>
                  </a:lnTo>
                  <a:lnTo>
                    <a:pt x="1261" y="392"/>
                  </a:lnTo>
                  <a:lnTo>
                    <a:pt x="1248" y="386"/>
                  </a:lnTo>
                  <a:lnTo>
                    <a:pt x="1244" y="386"/>
                  </a:lnTo>
                  <a:lnTo>
                    <a:pt x="1244" y="462"/>
                  </a:lnTo>
                  <a:lnTo>
                    <a:pt x="1241" y="471"/>
                  </a:lnTo>
                  <a:lnTo>
                    <a:pt x="1227" y="483"/>
                  </a:lnTo>
                  <a:lnTo>
                    <a:pt x="1217" y="486"/>
                  </a:lnTo>
                  <a:lnTo>
                    <a:pt x="1161" y="486"/>
                  </a:lnTo>
                  <a:lnTo>
                    <a:pt x="1161" y="418"/>
                  </a:lnTo>
                  <a:lnTo>
                    <a:pt x="1205" y="418"/>
                  </a:lnTo>
                  <a:lnTo>
                    <a:pt x="1222" y="420"/>
                  </a:lnTo>
                  <a:lnTo>
                    <a:pt x="1234" y="426"/>
                  </a:lnTo>
                  <a:lnTo>
                    <a:pt x="1242" y="436"/>
                  </a:lnTo>
                  <a:lnTo>
                    <a:pt x="1244" y="449"/>
                  </a:lnTo>
                  <a:lnTo>
                    <a:pt x="1244" y="462"/>
                  </a:lnTo>
                  <a:lnTo>
                    <a:pt x="1244" y="386"/>
                  </a:lnTo>
                  <a:lnTo>
                    <a:pt x="1232" y="383"/>
                  </a:lnTo>
                  <a:lnTo>
                    <a:pt x="1214" y="382"/>
                  </a:lnTo>
                  <a:lnTo>
                    <a:pt x="1161" y="382"/>
                  </a:lnTo>
                  <a:lnTo>
                    <a:pt x="1161" y="314"/>
                  </a:lnTo>
                  <a:lnTo>
                    <a:pt x="1114" y="314"/>
                  </a:lnTo>
                  <a:lnTo>
                    <a:pt x="1114" y="521"/>
                  </a:lnTo>
                  <a:lnTo>
                    <a:pt x="1207" y="521"/>
                  </a:lnTo>
                  <a:lnTo>
                    <a:pt x="1227" y="520"/>
                  </a:lnTo>
                  <a:lnTo>
                    <a:pt x="1243" y="517"/>
                  </a:lnTo>
                  <a:lnTo>
                    <a:pt x="1258" y="511"/>
                  </a:lnTo>
                  <a:lnTo>
                    <a:pt x="1270" y="503"/>
                  </a:lnTo>
                  <a:lnTo>
                    <a:pt x="1280" y="493"/>
                  </a:lnTo>
                  <a:lnTo>
                    <a:pt x="1284" y="486"/>
                  </a:lnTo>
                  <a:lnTo>
                    <a:pt x="1287" y="480"/>
                  </a:lnTo>
                  <a:lnTo>
                    <a:pt x="1291" y="466"/>
                  </a:lnTo>
                  <a:lnTo>
                    <a:pt x="1293" y="449"/>
                  </a:lnTo>
                  <a:close/>
                  <a:moveTo>
                    <a:pt x="1367" y="314"/>
                  </a:moveTo>
                  <a:lnTo>
                    <a:pt x="1319" y="314"/>
                  </a:lnTo>
                  <a:lnTo>
                    <a:pt x="1319" y="521"/>
                  </a:lnTo>
                  <a:lnTo>
                    <a:pt x="1367" y="521"/>
                  </a:lnTo>
                  <a:lnTo>
                    <a:pt x="1367" y="314"/>
                  </a:lnTo>
                  <a:close/>
                  <a:moveTo>
                    <a:pt x="1682" y="389"/>
                  </a:moveTo>
                  <a:lnTo>
                    <a:pt x="1682" y="378"/>
                  </a:lnTo>
                  <a:lnTo>
                    <a:pt x="1680" y="368"/>
                  </a:lnTo>
                  <a:lnTo>
                    <a:pt x="1676" y="358"/>
                  </a:lnTo>
                  <a:lnTo>
                    <a:pt x="1673" y="353"/>
                  </a:lnTo>
                  <a:lnTo>
                    <a:pt x="1671" y="349"/>
                  </a:lnTo>
                  <a:lnTo>
                    <a:pt x="1665" y="341"/>
                  </a:lnTo>
                  <a:lnTo>
                    <a:pt x="1658" y="334"/>
                  </a:lnTo>
                  <a:lnTo>
                    <a:pt x="1650" y="328"/>
                  </a:lnTo>
                  <a:lnTo>
                    <a:pt x="1640" y="323"/>
                  </a:lnTo>
                  <a:lnTo>
                    <a:pt x="1634" y="321"/>
                  </a:lnTo>
                  <a:lnTo>
                    <a:pt x="1634" y="378"/>
                  </a:lnTo>
                  <a:lnTo>
                    <a:pt x="1634" y="401"/>
                  </a:lnTo>
                  <a:lnTo>
                    <a:pt x="1630" y="410"/>
                  </a:lnTo>
                  <a:lnTo>
                    <a:pt x="1615" y="422"/>
                  </a:lnTo>
                  <a:lnTo>
                    <a:pt x="1604" y="425"/>
                  </a:lnTo>
                  <a:lnTo>
                    <a:pt x="1550" y="425"/>
                  </a:lnTo>
                  <a:lnTo>
                    <a:pt x="1550" y="353"/>
                  </a:lnTo>
                  <a:lnTo>
                    <a:pt x="1604" y="353"/>
                  </a:lnTo>
                  <a:lnTo>
                    <a:pt x="1615" y="356"/>
                  </a:lnTo>
                  <a:lnTo>
                    <a:pt x="1630" y="369"/>
                  </a:lnTo>
                  <a:lnTo>
                    <a:pt x="1634" y="378"/>
                  </a:lnTo>
                  <a:lnTo>
                    <a:pt x="1634" y="321"/>
                  </a:lnTo>
                  <a:lnTo>
                    <a:pt x="1629" y="319"/>
                  </a:lnTo>
                  <a:lnTo>
                    <a:pt x="1618" y="316"/>
                  </a:lnTo>
                  <a:lnTo>
                    <a:pt x="1606" y="314"/>
                  </a:lnTo>
                  <a:lnTo>
                    <a:pt x="1592" y="314"/>
                  </a:lnTo>
                  <a:lnTo>
                    <a:pt x="1502" y="314"/>
                  </a:lnTo>
                  <a:lnTo>
                    <a:pt x="1502" y="521"/>
                  </a:lnTo>
                  <a:lnTo>
                    <a:pt x="1550" y="521"/>
                  </a:lnTo>
                  <a:lnTo>
                    <a:pt x="1550" y="464"/>
                  </a:lnTo>
                  <a:lnTo>
                    <a:pt x="1592" y="464"/>
                  </a:lnTo>
                  <a:lnTo>
                    <a:pt x="1606" y="464"/>
                  </a:lnTo>
                  <a:lnTo>
                    <a:pt x="1618" y="462"/>
                  </a:lnTo>
                  <a:lnTo>
                    <a:pt x="1629" y="459"/>
                  </a:lnTo>
                  <a:lnTo>
                    <a:pt x="1640" y="455"/>
                  </a:lnTo>
                  <a:lnTo>
                    <a:pt x="1650" y="450"/>
                  </a:lnTo>
                  <a:lnTo>
                    <a:pt x="1658" y="444"/>
                  </a:lnTo>
                  <a:lnTo>
                    <a:pt x="1665" y="437"/>
                  </a:lnTo>
                  <a:lnTo>
                    <a:pt x="1671" y="429"/>
                  </a:lnTo>
                  <a:lnTo>
                    <a:pt x="1673" y="425"/>
                  </a:lnTo>
                  <a:lnTo>
                    <a:pt x="1676" y="420"/>
                  </a:lnTo>
                  <a:lnTo>
                    <a:pt x="1680" y="411"/>
                  </a:lnTo>
                  <a:lnTo>
                    <a:pt x="1682" y="400"/>
                  </a:lnTo>
                  <a:lnTo>
                    <a:pt x="1682" y="389"/>
                  </a:lnTo>
                  <a:close/>
                  <a:moveTo>
                    <a:pt x="1930" y="418"/>
                  </a:moveTo>
                  <a:lnTo>
                    <a:pt x="1929" y="403"/>
                  </a:lnTo>
                  <a:lnTo>
                    <a:pt x="1926" y="389"/>
                  </a:lnTo>
                  <a:lnTo>
                    <a:pt x="1921" y="375"/>
                  </a:lnTo>
                  <a:lnTo>
                    <a:pt x="1915" y="363"/>
                  </a:lnTo>
                  <a:lnTo>
                    <a:pt x="1907" y="351"/>
                  </a:lnTo>
                  <a:lnTo>
                    <a:pt x="1897" y="341"/>
                  </a:lnTo>
                  <a:lnTo>
                    <a:pt x="1886" y="332"/>
                  </a:lnTo>
                  <a:lnTo>
                    <a:pt x="1881" y="329"/>
                  </a:lnTo>
                  <a:lnTo>
                    <a:pt x="1881" y="405"/>
                  </a:lnTo>
                  <a:lnTo>
                    <a:pt x="1881" y="431"/>
                  </a:lnTo>
                  <a:lnTo>
                    <a:pt x="1878" y="442"/>
                  </a:lnTo>
                  <a:lnTo>
                    <a:pt x="1867" y="462"/>
                  </a:lnTo>
                  <a:lnTo>
                    <a:pt x="1859" y="470"/>
                  </a:lnTo>
                  <a:lnTo>
                    <a:pt x="1839" y="481"/>
                  </a:lnTo>
                  <a:lnTo>
                    <a:pt x="1828" y="484"/>
                  </a:lnTo>
                  <a:lnTo>
                    <a:pt x="1804" y="484"/>
                  </a:lnTo>
                  <a:lnTo>
                    <a:pt x="1793" y="481"/>
                  </a:lnTo>
                  <a:lnTo>
                    <a:pt x="1773" y="470"/>
                  </a:lnTo>
                  <a:lnTo>
                    <a:pt x="1765" y="462"/>
                  </a:lnTo>
                  <a:lnTo>
                    <a:pt x="1754" y="442"/>
                  </a:lnTo>
                  <a:lnTo>
                    <a:pt x="1751" y="431"/>
                  </a:lnTo>
                  <a:lnTo>
                    <a:pt x="1751" y="405"/>
                  </a:lnTo>
                  <a:lnTo>
                    <a:pt x="1754" y="393"/>
                  </a:lnTo>
                  <a:lnTo>
                    <a:pt x="1765" y="373"/>
                  </a:lnTo>
                  <a:lnTo>
                    <a:pt x="1773" y="365"/>
                  </a:lnTo>
                  <a:lnTo>
                    <a:pt x="1793" y="354"/>
                  </a:lnTo>
                  <a:lnTo>
                    <a:pt x="1804" y="351"/>
                  </a:lnTo>
                  <a:lnTo>
                    <a:pt x="1828" y="351"/>
                  </a:lnTo>
                  <a:lnTo>
                    <a:pt x="1839" y="354"/>
                  </a:lnTo>
                  <a:lnTo>
                    <a:pt x="1859" y="365"/>
                  </a:lnTo>
                  <a:lnTo>
                    <a:pt x="1867" y="373"/>
                  </a:lnTo>
                  <a:lnTo>
                    <a:pt x="1878" y="393"/>
                  </a:lnTo>
                  <a:lnTo>
                    <a:pt x="1881" y="405"/>
                  </a:lnTo>
                  <a:lnTo>
                    <a:pt x="1881" y="329"/>
                  </a:lnTo>
                  <a:lnTo>
                    <a:pt x="1874" y="324"/>
                  </a:lnTo>
                  <a:lnTo>
                    <a:pt x="1861" y="318"/>
                  </a:lnTo>
                  <a:lnTo>
                    <a:pt x="1847" y="314"/>
                  </a:lnTo>
                  <a:lnTo>
                    <a:pt x="1832" y="311"/>
                  </a:lnTo>
                  <a:lnTo>
                    <a:pt x="1816" y="310"/>
                  </a:lnTo>
                  <a:lnTo>
                    <a:pt x="1800" y="311"/>
                  </a:lnTo>
                  <a:lnTo>
                    <a:pt x="1785" y="314"/>
                  </a:lnTo>
                  <a:lnTo>
                    <a:pt x="1771" y="318"/>
                  </a:lnTo>
                  <a:lnTo>
                    <a:pt x="1758" y="324"/>
                  </a:lnTo>
                  <a:lnTo>
                    <a:pt x="1745" y="332"/>
                  </a:lnTo>
                  <a:lnTo>
                    <a:pt x="1735" y="341"/>
                  </a:lnTo>
                  <a:lnTo>
                    <a:pt x="1725" y="351"/>
                  </a:lnTo>
                  <a:lnTo>
                    <a:pt x="1717" y="363"/>
                  </a:lnTo>
                  <a:lnTo>
                    <a:pt x="1711" y="375"/>
                  </a:lnTo>
                  <a:lnTo>
                    <a:pt x="1706" y="389"/>
                  </a:lnTo>
                  <a:lnTo>
                    <a:pt x="1703" y="403"/>
                  </a:lnTo>
                  <a:lnTo>
                    <a:pt x="1702" y="418"/>
                  </a:lnTo>
                  <a:lnTo>
                    <a:pt x="1703" y="433"/>
                  </a:lnTo>
                  <a:lnTo>
                    <a:pt x="1706" y="447"/>
                  </a:lnTo>
                  <a:lnTo>
                    <a:pt x="1711" y="460"/>
                  </a:lnTo>
                  <a:lnTo>
                    <a:pt x="1717" y="473"/>
                  </a:lnTo>
                  <a:lnTo>
                    <a:pt x="1725" y="484"/>
                  </a:lnTo>
                  <a:lnTo>
                    <a:pt x="1735" y="494"/>
                  </a:lnTo>
                  <a:lnTo>
                    <a:pt x="1745" y="503"/>
                  </a:lnTo>
                  <a:lnTo>
                    <a:pt x="1758" y="511"/>
                  </a:lnTo>
                  <a:lnTo>
                    <a:pt x="1771" y="517"/>
                  </a:lnTo>
                  <a:lnTo>
                    <a:pt x="1785" y="521"/>
                  </a:lnTo>
                  <a:lnTo>
                    <a:pt x="1800" y="524"/>
                  </a:lnTo>
                  <a:lnTo>
                    <a:pt x="1816" y="525"/>
                  </a:lnTo>
                  <a:lnTo>
                    <a:pt x="1832" y="524"/>
                  </a:lnTo>
                  <a:lnTo>
                    <a:pt x="1847" y="521"/>
                  </a:lnTo>
                  <a:lnTo>
                    <a:pt x="1861" y="517"/>
                  </a:lnTo>
                  <a:lnTo>
                    <a:pt x="1874" y="511"/>
                  </a:lnTo>
                  <a:lnTo>
                    <a:pt x="1886" y="503"/>
                  </a:lnTo>
                  <a:lnTo>
                    <a:pt x="1897" y="494"/>
                  </a:lnTo>
                  <a:lnTo>
                    <a:pt x="1907" y="484"/>
                  </a:lnTo>
                  <a:lnTo>
                    <a:pt x="1915" y="473"/>
                  </a:lnTo>
                  <a:lnTo>
                    <a:pt x="1921" y="460"/>
                  </a:lnTo>
                  <a:lnTo>
                    <a:pt x="1926" y="447"/>
                  </a:lnTo>
                  <a:lnTo>
                    <a:pt x="1929" y="433"/>
                  </a:lnTo>
                  <a:lnTo>
                    <a:pt x="1930" y="418"/>
                  </a:lnTo>
                  <a:close/>
                  <a:moveTo>
                    <a:pt x="2150" y="347"/>
                  </a:moveTo>
                  <a:lnTo>
                    <a:pt x="2143" y="339"/>
                  </a:lnTo>
                  <a:lnTo>
                    <a:pt x="2134" y="331"/>
                  </a:lnTo>
                  <a:lnTo>
                    <a:pt x="2124" y="325"/>
                  </a:lnTo>
                  <a:lnTo>
                    <a:pt x="2114" y="320"/>
                  </a:lnTo>
                  <a:lnTo>
                    <a:pt x="2103" y="316"/>
                  </a:lnTo>
                  <a:lnTo>
                    <a:pt x="2091" y="313"/>
                  </a:lnTo>
                  <a:lnTo>
                    <a:pt x="2078" y="311"/>
                  </a:lnTo>
                  <a:lnTo>
                    <a:pt x="2065" y="310"/>
                  </a:lnTo>
                  <a:lnTo>
                    <a:pt x="2049" y="311"/>
                  </a:lnTo>
                  <a:lnTo>
                    <a:pt x="2035" y="314"/>
                  </a:lnTo>
                  <a:lnTo>
                    <a:pt x="2021" y="318"/>
                  </a:lnTo>
                  <a:lnTo>
                    <a:pt x="2007" y="324"/>
                  </a:lnTo>
                  <a:lnTo>
                    <a:pt x="1995" y="332"/>
                  </a:lnTo>
                  <a:lnTo>
                    <a:pt x="1984" y="341"/>
                  </a:lnTo>
                  <a:lnTo>
                    <a:pt x="1975" y="351"/>
                  </a:lnTo>
                  <a:lnTo>
                    <a:pt x="1967" y="362"/>
                  </a:lnTo>
                  <a:lnTo>
                    <a:pt x="1961" y="375"/>
                  </a:lnTo>
                  <a:lnTo>
                    <a:pt x="1956" y="388"/>
                  </a:lnTo>
                  <a:lnTo>
                    <a:pt x="1953" y="403"/>
                  </a:lnTo>
                  <a:lnTo>
                    <a:pt x="1952" y="418"/>
                  </a:lnTo>
                  <a:lnTo>
                    <a:pt x="1953" y="433"/>
                  </a:lnTo>
                  <a:lnTo>
                    <a:pt x="1956" y="447"/>
                  </a:lnTo>
                  <a:lnTo>
                    <a:pt x="1961" y="460"/>
                  </a:lnTo>
                  <a:lnTo>
                    <a:pt x="1967" y="473"/>
                  </a:lnTo>
                  <a:lnTo>
                    <a:pt x="1975" y="485"/>
                  </a:lnTo>
                  <a:lnTo>
                    <a:pt x="1984" y="495"/>
                  </a:lnTo>
                  <a:lnTo>
                    <a:pt x="1995" y="504"/>
                  </a:lnTo>
                  <a:lnTo>
                    <a:pt x="2007" y="511"/>
                  </a:lnTo>
                  <a:lnTo>
                    <a:pt x="2021" y="517"/>
                  </a:lnTo>
                  <a:lnTo>
                    <a:pt x="2035" y="522"/>
                  </a:lnTo>
                  <a:lnTo>
                    <a:pt x="2049" y="524"/>
                  </a:lnTo>
                  <a:lnTo>
                    <a:pt x="2065" y="525"/>
                  </a:lnTo>
                  <a:lnTo>
                    <a:pt x="2078" y="524"/>
                  </a:lnTo>
                  <a:lnTo>
                    <a:pt x="2090" y="523"/>
                  </a:lnTo>
                  <a:lnTo>
                    <a:pt x="2102" y="520"/>
                  </a:lnTo>
                  <a:lnTo>
                    <a:pt x="2114" y="515"/>
                  </a:lnTo>
                  <a:lnTo>
                    <a:pt x="2124" y="510"/>
                  </a:lnTo>
                  <a:lnTo>
                    <a:pt x="2134" y="504"/>
                  </a:lnTo>
                  <a:lnTo>
                    <a:pt x="2143" y="496"/>
                  </a:lnTo>
                  <a:lnTo>
                    <a:pt x="2150" y="488"/>
                  </a:lnTo>
                  <a:lnTo>
                    <a:pt x="2120" y="459"/>
                  </a:lnTo>
                  <a:lnTo>
                    <a:pt x="2108" y="470"/>
                  </a:lnTo>
                  <a:lnTo>
                    <a:pt x="2096" y="478"/>
                  </a:lnTo>
                  <a:lnTo>
                    <a:pt x="2082" y="483"/>
                  </a:lnTo>
                  <a:lnTo>
                    <a:pt x="2067" y="484"/>
                  </a:lnTo>
                  <a:lnTo>
                    <a:pt x="2055" y="484"/>
                  </a:lnTo>
                  <a:lnTo>
                    <a:pt x="2043" y="481"/>
                  </a:lnTo>
                  <a:lnTo>
                    <a:pt x="2023" y="470"/>
                  </a:lnTo>
                  <a:lnTo>
                    <a:pt x="2015" y="462"/>
                  </a:lnTo>
                  <a:lnTo>
                    <a:pt x="2004" y="442"/>
                  </a:lnTo>
                  <a:lnTo>
                    <a:pt x="2001" y="430"/>
                  </a:lnTo>
                  <a:lnTo>
                    <a:pt x="2001" y="405"/>
                  </a:lnTo>
                  <a:lnTo>
                    <a:pt x="2004" y="393"/>
                  </a:lnTo>
                  <a:lnTo>
                    <a:pt x="2015" y="373"/>
                  </a:lnTo>
                  <a:lnTo>
                    <a:pt x="2023" y="365"/>
                  </a:lnTo>
                  <a:lnTo>
                    <a:pt x="2033" y="360"/>
                  </a:lnTo>
                  <a:lnTo>
                    <a:pt x="2043" y="354"/>
                  </a:lnTo>
                  <a:lnTo>
                    <a:pt x="2055" y="351"/>
                  </a:lnTo>
                  <a:lnTo>
                    <a:pt x="2067" y="351"/>
                  </a:lnTo>
                  <a:lnTo>
                    <a:pt x="2082" y="353"/>
                  </a:lnTo>
                  <a:lnTo>
                    <a:pt x="2096" y="357"/>
                  </a:lnTo>
                  <a:lnTo>
                    <a:pt x="2108" y="365"/>
                  </a:lnTo>
                  <a:lnTo>
                    <a:pt x="2120" y="376"/>
                  </a:lnTo>
                  <a:lnTo>
                    <a:pt x="2150" y="347"/>
                  </a:lnTo>
                  <a:close/>
                  <a:moveTo>
                    <a:pt x="2361" y="347"/>
                  </a:moveTo>
                  <a:lnTo>
                    <a:pt x="2353" y="339"/>
                  </a:lnTo>
                  <a:lnTo>
                    <a:pt x="2345" y="331"/>
                  </a:lnTo>
                  <a:lnTo>
                    <a:pt x="2335" y="325"/>
                  </a:lnTo>
                  <a:lnTo>
                    <a:pt x="2325" y="320"/>
                  </a:lnTo>
                  <a:lnTo>
                    <a:pt x="2313" y="316"/>
                  </a:lnTo>
                  <a:lnTo>
                    <a:pt x="2302" y="313"/>
                  </a:lnTo>
                  <a:lnTo>
                    <a:pt x="2289" y="311"/>
                  </a:lnTo>
                  <a:lnTo>
                    <a:pt x="2276" y="310"/>
                  </a:lnTo>
                  <a:lnTo>
                    <a:pt x="2260" y="311"/>
                  </a:lnTo>
                  <a:lnTo>
                    <a:pt x="2245" y="314"/>
                  </a:lnTo>
                  <a:lnTo>
                    <a:pt x="2231" y="318"/>
                  </a:lnTo>
                  <a:lnTo>
                    <a:pt x="2218" y="324"/>
                  </a:lnTo>
                  <a:lnTo>
                    <a:pt x="2206" y="332"/>
                  </a:lnTo>
                  <a:lnTo>
                    <a:pt x="2195" y="341"/>
                  </a:lnTo>
                  <a:lnTo>
                    <a:pt x="2186" y="351"/>
                  </a:lnTo>
                  <a:lnTo>
                    <a:pt x="2178" y="362"/>
                  </a:lnTo>
                  <a:lnTo>
                    <a:pt x="2171" y="375"/>
                  </a:lnTo>
                  <a:lnTo>
                    <a:pt x="2167" y="388"/>
                  </a:lnTo>
                  <a:lnTo>
                    <a:pt x="2164" y="403"/>
                  </a:lnTo>
                  <a:lnTo>
                    <a:pt x="2163" y="418"/>
                  </a:lnTo>
                  <a:lnTo>
                    <a:pt x="2164" y="433"/>
                  </a:lnTo>
                  <a:lnTo>
                    <a:pt x="2167" y="447"/>
                  </a:lnTo>
                  <a:lnTo>
                    <a:pt x="2171" y="460"/>
                  </a:lnTo>
                  <a:lnTo>
                    <a:pt x="2178" y="473"/>
                  </a:lnTo>
                  <a:lnTo>
                    <a:pt x="2186" y="485"/>
                  </a:lnTo>
                  <a:lnTo>
                    <a:pt x="2195" y="495"/>
                  </a:lnTo>
                  <a:lnTo>
                    <a:pt x="2206" y="504"/>
                  </a:lnTo>
                  <a:lnTo>
                    <a:pt x="2218" y="511"/>
                  </a:lnTo>
                  <a:lnTo>
                    <a:pt x="2231" y="517"/>
                  </a:lnTo>
                  <a:lnTo>
                    <a:pt x="2245" y="522"/>
                  </a:lnTo>
                  <a:lnTo>
                    <a:pt x="2260" y="524"/>
                  </a:lnTo>
                  <a:lnTo>
                    <a:pt x="2276" y="525"/>
                  </a:lnTo>
                  <a:lnTo>
                    <a:pt x="2289" y="524"/>
                  </a:lnTo>
                  <a:lnTo>
                    <a:pt x="2301" y="523"/>
                  </a:lnTo>
                  <a:lnTo>
                    <a:pt x="2313" y="520"/>
                  </a:lnTo>
                  <a:lnTo>
                    <a:pt x="2324" y="515"/>
                  </a:lnTo>
                  <a:lnTo>
                    <a:pt x="2335" y="510"/>
                  </a:lnTo>
                  <a:lnTo>
                    <a:pt x="2345" y="504"/>
                  </a:lnTo>
                  <a:lnTo>
                    <a:pt x="2353" y="496"/>
                  </a:lnTo>
                  <a:lnTo>
                    <a:pt x="2361" y="488"/>
                  </a:lnTo>
                  <a:lnTo>
                    <a:pt x="2330" y="459"/>
                  </a:lnTo>
                  <a:lnTo>
                    <a:pt x="2319" y="470"/>
                  </a:lnTo>
                  <a:lnTo>
                    <a:pt x="2307" y="478"/>
                  </a:lnTo>
                  <a:lnTo>
                    <a:pt x="2293" y="483"/>
                  </a:lnTo>
                  <a:lnTo>
                    <a:pt x="2278" y="484"/>
                  </a:lnTo>
                  <a:lnTo>
                    <a:pt x="2265" y="484"/>
                  </a:lnTo>
                  <a:lnTo>
                    <a:pt x="2254" y="481"/>
                  </a:lnTo>
                  <a:lnTo>
                    <a:pt x="2234" y="470"/>
                  </a:lnTo>
                  <a:lnTo>
                    <a:pt x="2226" y="462"/>
                  </a:lnTo>
                  <a:lnTo>
                    <a:pt x="2215" y="442"/>
                  </a:lnTo>
                  <a:lnTo>
                    <a:pt x="2212" y="430"/>
                  </a:lnTo>
                  <a:lnTo>
                    <a:pt x="2212" y="405"/>
                  </a:lnTo>
                  <a:lnTo>
                    <a:pt x="2215" y="393"/>
                  </a:lnTo>
                  <a:lnTo>
                    <a:pt x="2226" y="373"/>
                  </a:lnTo>
                  <a:lnTo>
                    <a:pt x="2234" y="365"/>
                  </a:lnTo>
                  <a:lnTo>
                    <a:pt x="2244" y="360"/>
                  </a:lnTo>
                  <a:lnTo>
                    <a:pt x="2254" y="354"/>
                  </a:lnTo>
                  <a:lnTo>
                    <a:pt x="2265" y="351"/>
                  </a:lnTo>
                  <a:lnTo>
                    <a:pt x="2278" y="351"/>
                  </a:lnTo>
                  <a:lnTo>
                    <a:pt x="2293" y="353"/>
                  </a:lnTo>
                  <a:lnTo>
                    <a:pt x="2307" y="357"/>
                  </a:lnTo>
                  <a:lnTo>
                    <a:pt x="2319" y="365"/>
                  </a:lnTo>
                  <a:lnTo>
                    <a:pt x="2330" y="376"/>
                  </a:lnTo>
                  <a:lnTo>
                    <a:pt x="2361" y="347"/>
                  </a:lnTo>
                  <a:close/>
                  <a:moveTo>
                    <a:pt x="2918" y="168"/>
                  </a:moveTo>
                  <a:lnTo>
                    <a:pt x="2805" y="168"/>
                  </a:lnTo>
                  <a:lnTo>
                    <a:pt x="2805" y="120"/>
                  </a:lnTo>
                  <a:lnTo>
                    <a:pt x="2901" y="120"/>
                  </a:lnTo>
                  <a:lnTo>
                    <a:pt x="2901" y="82"/>
                  </a:lnTo>
                  <a:lnTo>
                    <a:pt x="2805" y="82"/>
                  </a:lnTo>
                  <a:lnTo>
                    <a:pt x="2805" y="38"/>
                  </a:lnTo>
                  <a:lnTo>
                    <a:pt x="2914" y="38"/>
                  </a:lnTo>
                  <a:lnTo>
                    <a:pt x="2914" y="0"/>
                  </a:lnTo>
                  <a:lnTo>
                    <a:pt x="2757" y="0"/>
                  </a:lnTo>
                  <a:lnTo>
                    <a:pt x="2757" y="38"/>
                  </a:lnTo>
                  <a:lnTo>
                    <a:pt x="2757" y="82"/>
                  </a:lnTo>
                  <a:lnTo>
                    <a:pt x="2757" y="120"/>
                  </a:lnTo>
                  <a:lnTo>
                    <a:pt x="2757" y="168"/>
                  </a:lnTo>
                  <a:lnTo>
                    <a:pt x="2757" y="206"/>
                  </a:lnTo>
                  <a:lnTo>
                    <a:pt x="2918" y="206"/>
                  </a:lnTo>
                  <a:lnTo>
                    <a:pt x="2918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5" y="5067"/>
              <a:ext cx="19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9" y="5067"/>
              <a:ext cx="19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25"/>
            <p:cNvSpPr>
              <a:spLocks/>
            </p:cNvSpPr>
            <p:nvPr/>
          </p:nvSpPr>
          <p:spPr bwMode="auto">
            <a:xfrm>
              <a:off x="9106" y="2017"/>
              <a:ext cx="2454" cy="6676"/>
            </a:xfrm>
            <a:custGeom>
              <a:avLst/>
              <a:gdLst>
                <a:gd name="T0" fmla="+- 0 9185 9107"/>
                <a:gd name="T1" fmla="*/ T0 w 2454"/>
                <a:gd name="T2" fmla="+- 0 2511 2017"/>
                <a:gd name="T3" fmla="*/ 2511 h 6676"/>
                <a:gd name="T4" fmla="+- 0 10156 9107"/>
                <a:gd name="T5" fmla="*/ T4 w 2454"/>
                <a:gd name="T6" fmla="+- 0 3435 2017"/>
                <a:gd name="T7" fmla="*/ 3435 h 6676"/>
                <a:gd name="T8" fmla="+- 0 10110 9107"/>
                <a:gd name="T9" fmla="*/ T8 w 2454"/>
                <a:gd name="T10" fmla="+- 0 3373 2017"/>
                <a:gd name="T11" fmla="*/ 3373 h 6676"/>
                <a:gd name="T12" fmla="+- 0 10035 9107"/>
                <a:gd name="T13" fmla="*/ T12 w 2454"/>
                <a:gd name="T14" fmla="+- 0 3414 2017"/>
                <a:gd name="T15" fmla="*/ 3414 h 6676"/>
                <a:gd name="T16" fmla="+- 0 9781 9107"/>
                <a:gd name="T17" fmla="*/ T16 w 2454"/>
                <a:gd name="T18" fmla="+- 0 3520 2017"/>
                <a:gd name="T19" fmla="*/ 3520 h 6676"/>
                <a:gd name="T20" fmla="+- 0 9741 9107"/>
                <a:gd name="T21" fmla="*/ T20 w 2454"/>
                <a:gd name="T22" fmla="+- 0 3155 2017"/>
                <a:gd name="T23" fmla="*/ 3155 h 6676"/>
                <a:gd name="T24" fmla="+- 0 10067 9107"/>
                <a:gd name="T25" fmla="*/ T24 w 2454"/>
                <a:gd name="T26" fmla="+- 0 3437 2017"/>
                <a:gd name="T27" fmla="*/ 3437 h 6676"/>
                <a:gd name="T28" fmla="+- 0 10229 9107"/>
                <a:gd name="T29" fmla="*/ T28 w 2454"/>
                <a:gd name="T30" fmla="+- 0 3131 2017"/>
                <a:gd name="T31" fmla="*/ 3131 h 6676"/>
                <a:gd name="T32" fmla="+- 0 10092 9107"/>
                <a:gd name="T33" fmla="*/ T32 w 2454"/>
                <a:gd name="T34" fmla="+- 0 3131 2017"/>
                <a:gd name="T35" fmla="*/ 3131 h 6676"/>
                <a:gd name="T36" fmla="+- 0 9999 9107"/>
                <a:gd name="T37" fmla="*/ T36 w 2454"/>
                <a:gd name="T38" fmla="+- 0 3037 2017"/>
                <a:gd name="T39" fmla="*/ 3037 h 6676"/>
                <a:gd name="T40" fmla="+- 0 9876 9107"/>
                <a:gd name="T41" fmla="*/ T40 w 2454"/>
                <a:gd name="T42" fmla="+- 0 2940 2017"/>
                <a:gd name="T43" fmla="*/ 2940 h 6676"/>
                <a:gd name="T44" fmla="+- 0 10206 9107"/>
                <a:gd name="T45" fmla="*/ T44 w 2454"/>
                <a:gd name="T46" fmla="+- 0 3220 2017"/>
                <a:gd name="T47" fmla="*/ 3220 h 6676"/>
                <a:gd name="T48" fmla="+- 0 9338 9107"/>
                <a:gd name="T49" fmla="*/ T48 w 2454"/>
                <a:gd name="T50" fmla="+- 0 3727 2017"/>
                <a:gd name="T51" fmla="*/ 3727 h 6676"/>
                <a:gd name="T52" fmla="+- 0 10225 9107"/>
                <a:gd name="T53" fmla="*/ T52 w 2454"/>
                <a:gd name="T54" fmla="+- 0 4438 2017"/>
                <a:gd name="T55" fmla="*/ 4438 h 6676"/>
                <a:gd name="T56" fmla="+- 0 9699 9107"/>
                <a:gd name="T57" fmla="*/ T56 w 2454"/>
                <a:gd name="T58" fmla="+- 0 2588 2017"/>
                <a:gd name="T59" fmla="*/ 2588 h 6676"/>
                <a:gd name="T60" fmla="+- 0 10541 9107"/>
                <a:gd name="T61" fmla="*/ T60 w 2454"/>
                <a:gd name="T62" fmla="+- 0 4010 2017"/>
                <a:gd name="T63" fmla="*/ 4010 h 6676"/>
                <a:gd name="T64" fmla="+- 0 10426 9107"/>
                <a:gd name="T65" fmla="*/ T64 w 2454"/>
                <a:gd name="T66" fmla="+- 0 3890 2017"/>
                <a:gd name="T67" fmla="*/ 3890 h 6676"/>
                <a:gd name="T68" fmla="+- 0 10148 9107"/>
                <a:gd name="T69" fmla="*/ T68 w 2454"/>
                <a:gd name="T70" fmla="+- 0 2736 2017"/>
                <a:gd name="T71" fmla="*/ 2736 h 6676"/>
                <a:gd name="T72" fmla="+- 0 10674 9107"/>
                <a:gd name="T73" fmla="*/ T72 w 2454"/>
                <a:gd name="T74" fmla="+- 0 8169 2017"/>
                <a:gd name="T75" fmla="*/ 8169 h 6676"/>
                <a:gd name="T76" fmla="+- 0 10622 9107"/>
                <a:gd name="T77" fmla="*/ T76 w 2454"/>
                <a:gd name="T78" fmla="+- 0 8307 2017"/>
                <a:gd name="T79" fmla="*/ 8307 h 6676"/>
                <a:gd name="T80" fmla="+- 0 10518 9107"/>
                <a:gd name="T81" fmla="*/ T80 w 2454"/>
                <a:gd name="T82" fmla="+- 0 8255 2017"/>
                <a:gd name="T83" fmla="*/ 8255 h 6676"/>
                <a:gd name="T84" fmla="+- 0 10605 9107"/>
                <a:gd name="T85" fmla="*/ T84 w 2454"/>
                <a:gd name="T86" fmla="+- 0 8377 2017"/>
                <a:gd name="T87" fmla="*/ 8377 h 6676"/>
                <a:gd name="T88" fmla="+- 0 10466 9107"/>
                <a:gd name="T89" fmla="*/ T88 w 2454"/>
                <a:gd name="T90" fmla="+- 0 8395 2017"/>
                <a:gd name="T91" fmla="*/ 8395 h 6676"/>
                <a:gd name="T92" fmla="+- 0 10674 9107"/>
                <a:gd name="T93" fmla="*/ T92 w 2454"/>
                <a:gd name="T94" fmla="+- 0 8515 2017"/>
                <a:gd name="T95" fmla="*/ 8515 h 6676"/>
                <a:gd name="T96" fmla="+- 0 10535 9107"/>
                <a:gd name="T97" fmla="*/ T96 w 2454"/>
                <a:gd name="T98" fmla="+- 0 8653 2017"/>
                <a:gd name="T99" fmla="*/ 8653 h 6676"/>
                <a:gd name="T100" fmla="+- 0 10483 9107"/>
                <a:gd name="T101" fmla="*/ T100 w 2454"/>
                <a:gd name="T102" fmla="+- 0 8601 2017"/>
                <a:gd name="T103" fmla="*/ 8601 h 6676"/>
                <a:gd name="T104" fmla="+- 0 10449 9107"/>
                <a:gd name="T105" fmla="*/ T104 w 2454"/>
                <a:gd name="T106" fmla="+- 0 8585 2017"/>
                <a:gd name="T107" fmla="*/ 8585 h 6676"/>
                <a:gd name="T108" fmla="+- 0 10293 9107"/>
                <a:gd name="T109" fmla="*/ T108 w 2454"/>
                <a:gd name="T110" fmla="+- 0 8601 2017"/>
                <a:gd name="T111" fmla="*/ 8601 h 6676"/>
                <a:gd name="T112" fmla="+- 0 10189 9107"/>
                <a:gd name="T113" fmla="*/ T112 w 2454"/>
                <a:gd name="T114" fmla="+- 0 8637 2017"/>
                <a:gd name="T115" fmla="*/ 8637 h 6676"/>
                <a:gd name="T116" fmla="+- 0 10189 9107"/>
                <a:gd name="T117" fmla="*/ T116 w 2454"/>
                <a:gd name="T118" fmla="+- 0 8481 2017"/>
                <a:gd name="T119" fmla="*/ 8481 h 6676"/>
                <a:gd name="T120" fmla="+- 0 10051 9107"/>
                <a:gd name="T121" fmla="*/ T120 w 2454"/>
                <a:gd name="T122" fmla="+- 0 8481 2017"/>
                <a:gd name="T123" fmla="*/ 8481 h 6676"/>
                <a:gd name="T124" fmla="+- 0 10154 9107"/>
                <a:gd name="T125" fmla="*/ T124 w 2454"/>
                <a:gd name="T126" fmla="+- 0 8343 2017"/>
                <a:gd name="T127" fmla="*/ 8343 h 6676"/>
                <a:gd name="T128" fmla="+- 0 10051 9107"/>
                <a:gd name="T129" fmla="*/ T128 w 2454"/>
                <a:gd name="T130" fmla="+- 0 8307 2017"/>
                <a:gd name="T131" fmla="*/ 8307 h 6676"/>
                <a:gd name="T132" fmla="+- 0 10103 9107"/>
                <a:gd name="T133" fmla="*/ T132 w 2454"/>
                <a:gd name="T134" fmla="+- 0 8239 2017"/>
                <a:gd name="T135" fmla="*/ 8239 h 6676"/>
                <a:gd name="T136" fmla="+- 0 10189 9107"/>
                <a:gd name="T137" fmla="*/ T136 w 2454"/>
                <a:gd name="T138" fmla="+- 0 8221 2017"/>
                <a:gd name="T139" fmla="*/ 8221 h 6676"/>
                <a:gd name="T140" fmla="+- 0 10276 9107"/>
                <a:gd name="T141" fmla="*/ T140 w 2454"/>
                <a:gd name="T142" fmla="+- 0 8117 2017"/>
                <a:gd name="T143" fmla="*/ 8117 h 6676"/>
                <a:gd name="T144" fmla="+- 0 10276 9107"/>
                <a:gd name="T145" fmla="*/ T144 w 2454"/>
                <a:gd name="T146" fmla="+- 0 8031 2017"/>
                <a:gd name="T147" fmla="*/ 8031 h 6676"/>
                <a:gd name="T148" fmla="+- 0 10397 9107"/>
                <a:gd name="T149" fmla="*/ T148 w 2454"/>
                <a:gd name="T150" fmla="+- 0 8169 2017"/>
                <a:gd name="T151" fmla="*/ 8169 h 6676"/>
                <a:gd name="T152" fmla="+- 0 10431 9107"/>
                <a:gd name="T153" fmla="*/ T152 w 2454"/>
                <a:gd name="T154" fmla="+- 0 8099 2017"/>
                <a:gd name="T155" fmla="*/ 8099 h 6676"/>
                <a:gd name="T156" fmla="+- 0 10310 9107"/>
                <a:gd name="T157" fmla="*/ T156 w 2454"/>
                <a:gd name="T158" fmla="+- 0 8013 2017"/>
                <a:gd name="T159" fmla="*/ 8013 h 6676"/>
                <a:gd name="T160" fmla="+- 0 10622 9107"/>
                <a:gd name="T161" fmla="*/ T160 w 2454"/>
                <a:gd name="T162" fmla="+- 0 8203 2017"/>
                <a:gd name="T163" fmla="*/ 8203 h 6676"/>
                <a:gd name="T164" fmla="+- 0 10206 9107"/>
                <a:gd name="T165" fmla="*/ T164 w 2454"/>
                <a:gd name="T166" fmla="+- 0 8047 2017"/>
                <a:gd name="T167" fmla="*/ 8047 h 6676"/>
                <a:gd name="T168" fmla="+- 0 10068 9107"/>
                <a:gd name="T169" fmla="*/ T168 w 2454"/>
                <a:gd name="T170" fmla="+- 0 8169 2017"/>
                <a:gd name="T171" fmla="*/ 8169 h 6676"/>
                <a:gd name="T172" fmla="+- 0 9993 9107"/>
                <a:gd name="T173" fmla="*/ T172 w 2454"/>
                <a:gd name="T174" fmla="+- 0 8629 2017"/>
                <a:gd name="T175" fmla="*/ 8629 h 6676"/>
                <a:gd name="T176" fmla="+- 0 10799 9107"/>
                <a:gd name="T177" fmla="*/ T176 w 2454"/>
                <a:gd name="T178" fmla="+- 0 3623 2017"/>
                <a:gd name="T179" fmla="*/ 3623 h 6676"/>
                <a:gd name="T180" fmla="+- 0 10685 9107"/>
                <a:gd name="T181" fmla="*/ T180 w 2454"/>
                <a:gd name="T182" fmla="+- 0 3656 2017"/>
                <a:gd name="T183" fmla="*/ 3656 h 6676"/>
                <a:gd name="T184" fmla="+- 0 10583 9107"/>
                <a:gd name="T185" fmla="*/ T184 w 2454"/>
                <a:gd name="T186" fmla="+- 0 3484 2017"/>
                <a:gd name="T187" fmla="*/ 3484 h 6676"/>
                <a:gd name="T188" fmla="+- 0 10421 9107"/>
                <a:gd name="T189" fmla="*/ T188 w 2454"/>
                <a:gd name="T190" fmla="+- 0 3411 2017"/>
                <a:gd name="T191" fmla="*/ 3411 h 6676"/>
                <a:gd name="T192" fmla="+- 0 10956 9107"/>
                <a:gd name="T193" fmla="*/ T192 w 2454"/>
                <a:gd name="T194" fmla="+- 0 2871 2017"/>
                <a:gd name="T195" fmla="*/ 2871 h 6676"/>
                <a:gd name="T196" fmla="+- 0 11272 9107"/>
                <a:gd name="T197" fmla="*/ T196 w 2454"/>
                <a:gd name="T198" fmla="+- 0 3187 2017"/>
                <a:gd name="T199" fmla="*/ 3187 h 6676"/>
                <a:gd name="T200" fmla="+- 0 10949 9107"/>
                <a:gd name="T201" fmla="*/ T200 w 2454"/>
                <a:gd name="T202" fmla="+- 0 3501 2017"/>
                <a:gd name="T203" fmla="*/ 3501 h 6676"/>
                <a:gd name="T204" fmla="+- 0 11033 9107"/>
                <a:gd name="T205" fmla="*/ T204 w 2454"/>
                <a:gd name="T206" fmla="+- 0 2948 2017"/>
                <a:gd name="T207" fmla="*/ 2948 h 6676"/>
                <a:gd name="T208" fmla="+- 0 10779 9107"/>
                <a:gd name="T209" fmla="*/ T208 w 2454"/>
                <a:gd name="T210" fmla="+- 0 3104 2017"/>
                <a:gd name="T211" fmla="*/ 3104 h 6676"/>
                <a:gd name="T212" fmla="+- 0 10725 9107"/>
                <a:gd name="T213" fmla="*/ T212 w 2454"/>
                <a:gd name="T214" fmla="+- 0 3101 2017"/>
                <a:gd name="T215" fmla="*/ 3101 h 6676"/>
                <a:gd name="T216" fmla="+- 0 10634 9107"/>
                <a:gd name="T217" fmla="*/ T216 w 2454"/>
                <a:gd name="T218" fmla="+- 0 3117 2017"/>
                <a:gd name="T219" fmla="*/ 3117 h 6676"/>
                <a:gd name="T220" fmla="+- 0 10434 9107"/>
                <a:gd name="T221" fmla="*/ T220 w 2454"/>
                <a:gd name="T222" fmla="+- 0 3247 2017"/>
                <a:gd name="T223" fmla="*/ 3247 h 6676"/>
                <a:gd name="T224" fmla="+- 0 11560 9107"/>
                <a:gd name="T225" fmla="*/ T224 w 2454"/>
                <a:gd name="T226" fmla="+- 0 3028 2017"/>
                <a:gd name="T227" fmla="*/ 3028 h 6676"/>
                <a:gd name="T228" fmla="+- 0 11042 9107"/>
                <a:gd name="T229" fmla="*/ T228 w 2454"/>
                <a:gd name="T230" fmla="+- 0 2631 2017"/>
                <a:gd name="T231" fmla="*/ 2631 h 6676"/>
                <a:gd name="T232" fmla="+- 0 10394 9107"/>
                <a:gd name="T233" fmla="*/ T232 w 2454"/>
                <a:gd name="T234" fmla="+- 0 2101 2017"/>
                <a:gd name="T235" fmla="*/ 2101 h 6676"/>
                <a:gd name="T236" fmla="+- 0 10412 9107"/>
                <a:gd name="T237" fmla="*/ T236 w 2454"/>
                <a:gd name="T238" fmla="+- 0 4409 2017"/>
                <a:gd name="T239" fmla="*/ 4409 h 6676"/>
                <a:gd name="T240" fmla="+- 0 11197 9107"/>
                <a:gd name="T241" fmla="*/ T240 w 2454"/>
                <a:gd name="T242" fmla="+- 0 3756 2017"/>
                <a:gd name="T243" fmla="*/ 3756 h 6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54" h="6676">
                  <a:moveTo>
                    <a:pt x="586" y="292"/>
                  </a:moveTo>
                  <a:lnTo>
                    <a:pt x="576" y="219"/>
                  </a:lnTo>
                  <a:lnTo>
                    <a:pt x="547" y="149"/>
                  </a:lnTo>
                  <a:lnTo>
                    <a:pt x="500" y="87"/>
                  </a:lnTo>
                  <a:lnTo>
                    <a:pt x="437" y="40"/>
                  </a:lnTo>
                  <a:lnTo>
                    <a:pt x="367" y="11"/>
                  </a:lnTo>
                  <a:lnTo>
                    <a:pt x="293" y="2"/>
                  </a:lnTo>
                  <a:lnTo>
                    <a:pt x="218" y="11"/>
                  </a:lnTo>
                  <a:lnTo>
                    <a:pt x="148" y="40"/>
                  </a:lnTo>
                  <a:lnTo>
                    <a:pt x="85" y="87"/>
                  </a:lnTo>
                  <a:lnTo>
                    <a:pt x="54" y="124"/>
                  </a:lnTo>
                  <a:lnTo>
                    <a:pt x="30" y="165"/>
                  </a:lnTo>
                  <a:lnTo>
                    <a:pt x="13" y="208"/>
                  </a:lnTo>
                  <a:lnTo>
                    <a:pt x="0" y="271"/>
                  </a:lnTo>
                  <a:lnTo>
                    <a:pt x="0" y="301"/>
                  </a:lnTo>
                  <a:lnTo>
                    <a:pt x="5" y="353"/>
                  </a:lnTo>
                  <a:lnTo>
                    <a:pt x="13" y="383"/>
                  </a:lnTo>
                  <a:lnTo>
                    <a:pt x="22" y="407"/>
                  </a:lnTo>
                  <a:lnTo>
                    <a:pt x="46" y="453"/>
                  </a:lnTo>
                  <a:lnTo>
                    <a:pt x="78" y="494"/>
                  </a:lnTo>
                  <a:lnTo>
                    <a:pt x="85" y="502"/>
                  </a:lnTo>
                  <a:lnTo>
                    <a:pt x="148" y="549"/>
                  </a:lnTo>
                  <a:lnTo>
                    <a:pt x="218" y="578"/>
                  </a:lnTo>
                  <a:lnTo>
                    <a:pt x="292" y="588"/>
                  </a:lnTo>
                  <a:lnTo>
                    <a:pt x="367" y="578"/>
                  </a:lnTo>
                  <a:lnTo>
                    <a:pt x="437" y="549"/>
                  </a:lnTo>
                  <a:lnTo>
                    <a:pt x="500" y="502"/>
                  </a:lnTo>
                  <a:lnTo>
                    <a:pt x="504" y="498"/>
                  </a:lnTo>
                  <a:lnTo>
                    <a:pt x="550" y="435"/>
                  </a:lnTo>
                  <a:lnTo>
                    <a:pt x="577" y="366"/>
                  </a:lnTo>
                  <a:lnTo>
                    <a:pt x="586" y="292"/>
                  </a:lnTo>
                  <a:close/>
                  <a:moveTo>
                    <a:pt x="1156" y="1310"/>
                  </a:moveTo>
                  <a:lnTo>
                    <a:pt x="1066" y="1368"/>
                  </a:lnTo>
                  <a:lnTo>
                    <a:pt x="1066" y="1422"/>
                  </a:lnTo>
                  <a:lnTo>
                    <a:pt x="1066" y="1434"/>
                  </a:lnTo>
                  <a:lnTo>
                    <a:pt x="1061" y="1439"/>
                  </a:lnTo>
                  <a:lnTo>
                    <a:pt x="1049" y="1439"/>
                  </a:lnTo>
                  <a:lnTo>
                    <a:pt x="1044" y="1434"/>
                  </a:lnTo>
                  <a:lnTo>
                    <a:pt x="1044" y="1422"/>
                  </a:lnTo>
                  <a:lnTo>
                    <a:pt x="1049" y="1418"/>
                  </a:lnTo>
                  <a:lnTo>
                    <a:pt x="1061" y="1418"/>
                  </a:lnTo>
                  <a:lnTo>
                    <a:pt x="1066" y="1422"/>
                  </a:lnTo>
                  <a:lnTo>
                    <a:pt x="1066" y="1368"/>
                  </a:lnTo>
                  <a:lnTo>
                    <a:pt x="668" y="1621"/>
                  </a:lnTo>
                  <a:lnTo>
                    <a:pt x="921" y="1873"/>
                  </a:lnTo>
                  <a:lnTo>
                    <a:pt x="1102" y="1439"/>
                  </a:lnTo>
                  <a:lnTo>
                    <a:pt x="1111" y="1418"/>
                  </a:lnTo>
                  <a:lnTo>
                    <a:pt x="1156" y="1310"/>
                  </a:lnTo>
                  <a:close/>
                  <a:moveTo>
                    <a:pt x="1170" y="1277"/>
                  </a:moveTo>
                  <a:lnTo>
                    <a:pt x="1156" y="1265"/>
                  </a:lnTo>
                  <a:lnTo>
                    <a:pt x="1159" y="1263"/>
                  </a:lnTo>
                  <a:lnTo>
                    <a:pt x="1150" y="1257"/>
                  </a:lnTo>
                  <a:lnTo>
                    <a:pt x="1148" y="1256"/>
                  </a:lnTo>
                  <a:lnTo>
                    <a:pt x="1147" y="1257"/>
                  </a:lnTo>
                  <a:lnTo>
                    <a:pt x="1140" y="1251"/>
                  </a:lnTo>
                  <a:lnTo>
                    <a:pt x="1061" y="1200"/>
                  </a:lnTo>
                  <a:lnTo>
                    <a:pt x="1061" y="1341"/>
                  </a:lnTo>
                  <a:lnTo>
                    <a:pt x="1006" y="1364"/>
                  </a:lnTo>
                  <a:lnTo>
                    <a:pt x="1005" y="1361"/>
                  </a:lnTo>
                  <a:lnTo>
                    <a:pt x="1003" y="1356"/>
                  </a:lnTo>
                  <a:lnTo>
                    <a:pt x="1058" y="1333"/>
                  </a:lnTo>
                  <a:lnTo>
                    <a:pt x="1061" y="1341"/>
                  </a:lnTo>
                  <a:lnTo>
                    <a:pt x="1061" y="1200"/>
                  </a:lnTo>
                  <a:lnTo>
                    <a:pt x="1025" y="1177"/>
                  </a:lnTo>
                  <a:lnTo>
                    <a:pt x="995" y="1157"/>
                  </a:lnTo>
                  <a:lnTo>
                    <a:pt x="995" y="1369"/>
                  </a:lnTo>
                  <a:lnTo>
                    <a:pt x="940" y="1392"/>
                  </a:lnTo>
                  <a:lnTo>
                    <a:pt x="938" y="1389"/>
                  </a:lnTo>
                  <a:lnTo>
                    <a:pt x="936" y="1384"/>
                  </a:lnTo>
                  <a:lnTo>
                    <a:pt x="991" y="1361"/>
                  </a:lnTo>
                  <a:lnTo>
                    <a:pt x="995" y="1369"/>
                  </a:lnTo>
                  <a:lnTo>
                    <a:pt x="995" y="1157"/>
                  </a:lnTo>
                  <a:lnTo>
                    <a:pt x="948" y="1127"/>
                  </a:lnTo>
                  <a:lnTo>
                    <a:pt x="928" y="1115"/>
                  </a:lnTo>
                  <a:lnTo>
                    <a:pt x="928" y="1397"/>
                  </a:lnTo>
                  <a:lnTo>
                    <a:pt x="873" y="1420"/>
                  </a:lnTo>
                  <a:lnTo>
                    <a:pt x="872" y="1416"/>
                  </a:lnTo>
                  <a:lnTo>
                    <a:pt x="870" y="1412"/>
                  </a:lnTo>
                  <a:lnTo>
                    <a:pt x="925" y="1389"/>
                  </a:lnTo>
                  <a:lnTo>
                    <a:pt x="928" y="1397"/>
                  </a:lnTo>
                  <a:lnTo>
                    <a:pt x="928" y="1115"/>
                  </a:lnTo>
                  <a:lnTo>
                    <a:pt x="862" y="1072"/>
                  </a:lnTo>
                  <a:lnTo>
                    <a:pt x="862" y="1424"/>
                  </a:lnTo>
                  <a:lnTo>
                    <a:pt x="807" y="1447"/>
                  </a:lnTo>
                  <a:lnTo>
                    <a:pt x="805" y="1444"/>
                  </a:lnTo>
                  <a:lnTo>
                    <a:pt x="803" y="1439"/>
                  </a:lnTo>
                  <a:lnTo>
                    <a:pt x="858" y="1416"/>
                  </a:lnTo>
                  <a:lnTo>
                    <a:pt x="862" y="1424"/>
                  </a:lnTo>
                  <a:lnTo>
                    <a:pt x="862" y="1072"/>
                  </a:lnTo>
                  <a:lnTo>
                    <a:pt x="795" y="1029"/>
                  </a:lnTo>
                  <a:lnTo>
                    <a:pt x="795" y="1452"/>
                  </a:lnTo>
                  <a:lnTo>
                    <a:pt x="740" y="1475"/>
                  </a:lnTo>
                  <a:lnTo>
                    <a:pt x="739" y="1472"/>
                  </a:lnTo>
                  <a:lnTo>
                    <a:pt x="737" y="1467"/>
                  </a:lnTo>
                  <a:lnTo>
                    <a:pt x="792" y="1444"/>
                  </a:lnTo>
                  <a:lnTo>
                    <a:pt x="795" y="1452"/>
                  </a:lnTo>
                  <a:lnTo>
                    <a:pt x="795" y="1029"/>
                  </a:lnTo>
                  <a:lnTo>
                    <a:pt x="729" y="986"/>
                  </a:lnTo>
                  <a:lnTo>
                    <a:pt x="729" y="1480"/>
                  </a:lnTo>
                  <a:lnTo>
                    <a:pt x="674" y="1503"/>
                  </a:lnTo>
                  <a:lnTo>
                    <a:pt x="672" y="1500"/>
                  </a:lnTo>
                  <a:lnTo>
                    <a:pt x="670" y="1495"/>
                  </a:lnTo>
                  <a:lnTo>
                    <a:pt x="725" y="1472"/>
                  </a:lnTo>
                  <a:lnTo>
                    <a:pt x="729" y="1480"/>
                  </a:lnTo>
                  <a:lnTo>
                    <a:pt x="729" y="986"/>
                  </a:lnTo>
                  <a:lnTo>
                    <a:pt x="684" y="957"/>
                  </a:lnTo>
                  <a:lnTo>
                    <a:pt x="684" y="1138"/>
                  </a:lnTo>
                  <a:lnTo>
                    <a:pt x="684" y="1166"/>
                  </a:lnTo>
                  <a:lnTo>
                    <a:pt x="672" y="1177"/>
                  </a:lnTo>
                  <a:lnTo>
                    <a:pt x="662" y="1177"/>
                  </a:lnTo>
                  <a:lnTo>
                    <a:pt x="662" y="1507"/>
                  </a:lnTo>
                  <a:lnTo>
                    <a:pt x="607" y="1530"/>
                  </a:lnTo>
                  <a:lnTo>
                    <a:pt x="606" y="1527"/>
                  </a:lnTo>
                  <a:lnTo>
                    <a:pt x="604" y="1522"/>
                  </a:lnTo>
                  <a:lnTo>
                    <a:pt x="659" y="1500"/>
                  </a:lnTo>
                  <a:lnTo>
                    <a:pt x="662" y="1507"/>
                  </a:lnTo>
                  <a:lnTo>
                    <a:pt x="662" y="1177"/>
                  </a:lnTo>
                  <a:lnTo>
                    <a:pt x="645" y="1177"/>
                  </a:lnTo>
                  <a:lnTo>
                    <a:pt x="634" y="1166"/>
                  </a:lnTo>
                  <a:lnTo>
                    <a:pt x="634" y="1138"/>
                  </a:lnTo>
                  <a:lnTo>
                    <a:pt x="645" y="1127"/>
                  </a:lnTo>
                  <a:lnTo>
                    <a:pt x="672" y="1127"/>
                  </a:lnTo>
                  <a:lnTo>
                    <a:pt x="684" y="1138"/>
                  </a:lnTo>
                  <a:lnTo>
                    <a:pt x="684" y="957"/>
                  </a:lnTo>
                  <a:lnTo>
                    <a:pt x="585" y="894"/>
                  </a:lnTo>
                  <a:lnTo>
                    <a:pt x="310" y="1169"/>
                  </a:lnTo>
                  <a:lnTo>
                    <a:pt x="295" y="1191"/>
                  </a:lnTo>
                  <a:lnTo>
                    <a:pt x="291" y="1216"/>
                  </a:lnTo>
                  <a:lnTo>
                    <a:pt x="295" y="1241"/>
                  </a:lnTo>
                  <a:lnTo>
                    <a:pt x="310" y="1263"/>
                  </a:lnTo>
                  <a:lnTo>
                    <a:pt x="580" y="1532"/>
                  </a:lnTo>
                  <a:lnTo>
                    <a:pt x="592" y="1527"/>
                  </a:lnTo>
                  <a:lnTo>
                    <a:pt x="596" y="1535"/>
                  </a:lnTo>
                  <a:lnTo>
                    <a:pt x="586" y="1539"/>
                  </a:lnTo>
                  <a:lnTo>
                    <a:pt x="659" y="1612"/>
                  </a:lnTo>
                  <a:lnTo>
                    <a:pt x="787" y="1530"/>
                  </a:lnTo>
                  <a:lnTo>
                    <a:pt x="830" y="1503"/>
                  </a:lnTo>
                  <a:lnTo>
                    <a:pt x="873" y="1475"/>
                  </a:lnTo>
                  <a:lnTo>
                    <a:pt x="917" y="1447"/>
                  </a:lnTo>
                  <a:lnTo>
                    <a:pt x="960" y="1420"/>
                  </a:lnTo>
                  <a:lnTo>
                    <a:pt x="1004" y="1392"/>
                  </a:lnTo>
                  <a:lnTo>
                    <a:pt x="1047" y="1364"/>
                  </a:lnTo>
                  <a:lnTo>
                    <a:pt x="1091" y="1336"/>
                  </a:lnTo>
                  <a:lnTo>
                    <a:pt x="1125" y="1315"/>
                  </a:lnTo>
                  <a:lnTo>
                    <a:pt x="1073" y="1336"/>
                  </a:lnTo>
                  <a:lnTo>
                    <a:pt x="1072" y="1333"/>
                  </a:lnTo>
                  <a:lnTo>
                    <a:pt x="1070" y="1329"/>
                  </a:lnTo>
                  <a:lnTo>
                    <a:pt x="1125" y="1306"/>
                  </a:lnTo>
                  <a:lnTo>
                    <a:pt x="1128" y="1313"/>
                  </a:lnTo>
                  <a:lnTo>
                    <a:pt x="1138" y="1306"/>
                  </a:lnTo>
                  <a:lnTo>
                    <a:pt x="1136" y="1301"/>
                  </a:lnTo>
                  <a:lnTo>
                    <a:pt x="1165" y="1289"/>
                  </a:lnTo>
                  <a:lnTo>
                    <a:pt x="1170" y="1277"/>
                  </a:lnTo>
                  <a:close/>
                  <a:moveTo>
                    <a:pt x="1172" y="1256"/>
                  </a:moveTo>
                  <a:lnTo>
                    <a:pt x="1156" y="1211"/>
                  </a:lnTo>
                  <a:lnTo>
                    <a:pt x="1139" y="1163"/>
                  </a:lnTo>
                  <a:lnTo>
                    <a:pt x="1139" y="1162"/>
                  </a:lnTo>
                  <a:lnTo>
                    <a:pt x="1122" y="1116"/>
                  </a:lnTo>
                  <a:lnTo>
                    <a:pt x="1122" y="1114"/>
                  </a:lnTo>
                  <a:lnTo>
                    <a:pt x="1105" y="1068"/>
                  </a:lnTo>
                  <a:lnTo>
                    <a:pt x="1105" y="1066"/>
                  </a:lnTo>
                  <a:lnTo>
                    <a:pt x="1088" y="1020"/>
                  </a:lnTo>
                  <a:lnTo>
                    <a:pt x="1088" y="1018"/>
                  </a:lnTo>
                  <a:lnTo>
                    <a:pt x="1071" y="972"/>
                  </a:lnTo>
                  <a:lnTo>
                    <a:pt x="1071" y="970"/>
                  </a:lnTo>
                  <a:lnTo>
                    <a:pt x="1054" y="925"/>
                  </a:lnTo>
                  <a:lnTo>
                    <a:pt x="1054" y="923"/>
                  </a:lnTo>
                  <a:lnTo>
                    <a:pt x="1051" y="916"/>
                  </a:lnTo>
                  <a:lnTo>
                    <a:pt x="1045" y="915"/>
                  </a:lnTo>
                  <a:lnTo>
                    <a:pt x="1045" y="1155"/>
                  </a:lnTo>
                  <a:lnTo>
                    <a:pt x="1039" y="1162"/>
                  </a:lnTo>
                  <a:lnTo>
                    <a:pt x="994" y="1122"/>
                  </a:lnTo>
                  <a:lnTo>
                    <a:pt x="1000" y="1116"/>
                  </a:lnTo>
                  <a:lnTo>
                    <a:pt x="1045" y="1155"/>
                  </a:lnTo>
                  <a:lnTo>
                    <a:pt x="1045" y="915"/>
                  </a:lnTo>
                  <a:lnTo>
                    <a:pt x="1013" y="908"/>
                  </a:lnTo>
                  <a:lnTo>
                    <a:pt x="991" y="893"/>
                  </a:lnTo>
                  <a:lnTo>
                    <a:pt x="991" y="1107"/>
                  </a:lnTo>
                  <a:lnTo>
                    <a:pt x="985" y="1114"/>
                  </a:lnTo>
                  <a:lnTo>
                    <a:pt x="941" y="1074"/>
                  </a:lnTo>
                  <a:lnTo>
                    <a:pt x="946" y="1068"/>
                  </a:lnTo>
                  <a:lnTo>
                    <a:pt x="991" y="1107"/>
                  </a:lnTo>
                  <a:lnTo>
                    <a:pt x="991" y="893"/>
                  </a:lnTo>
                  <a:lnTo>
                    <a:pt x="982" y="887"/>
                  </a:lnTo>
                  <a:lnTo>
                    <a:pt x="975" y="877"/>
                  </a:lnTo>
                  <a:lnTo>
                    <a:pt x="974" y="875"/>
                  </a:lnTo>
                  <a:lnTo>
                    <a:pt x="961" y="856"/>
                  </a:lnTo>
                  <a:lnTo>
                    <a:pt x="956" y="829"/>
                  </a:lnTo>
                  <a:lnTo>
                    <a:pt x="955" y="827"/>
                  </a:lnTo>
                  <a:lnTo>
                    <a:pt x="953" y="817"/>
                  </a:lnTo>
                  <a:lnTo>
                    <a:pt x="956" y="795"/>
                  </a:lnTo>
                  <a:lnTo>
                    <a:pt x="963" y="775"/>
                  </a:lnTo>
                  <a:lnTo>
                    <a:pt x="974" y="756"/>
                  </a:lnTo>
                  <a:lnTo>
                    <a:pt x="989" y="741"/>
                  </a:lnTo>
                  <a:lnTo>
                    <a:pt x="937" y="594"/>
                  </a:lnTo>
                  <a:lnTo>
                    <a:pt x="937" y="1060"/>
                  </a:lnTo>
                  <a:lnTo>
                    <a:pt x="931" y="1066"/>
                  </a:lnTo>
                  <a:lnTo>
                    <a:pt x="887" y="1027"/>
                  </a:lnTo>
                  <a:lnTo>
                    <a:pt x="892" y="1020"/>
                  </a:lnTo>
                  <a:lnTo>
                    <a:pt x="937" y="1060"/>
                  </a:lnTo>
                  <a:lnTo>
                    <a:pt x="937" y="594"/>
                  </a:lnTo>
                  <a:lnTo>
                    <a:pt x="923" y="556"/>
                  </a:lnTo>
                  <a:lnTo>
                    <a:pt x="883" y="596"/>
                  </a:lnTo>
                  <a:lnTo>
                    <a:pt x="883" y="1012"/>
                  </a:lnTo>
                  <a:lnTo>
                    <a:pt x="877" y="1018"/>
                  </a:lnTo>
                  <a:lnTo>
                    <a:pt x="833" y="979"/>
                  </a:lnTo>
                  <a:lnTo>
                    <a:pt x="838" y="972"/>
                  </a:lnTo>
                  <a:lnTo>
                    <a:pt x="883" y="1012"/>
                  </a:lnTo>
                  <a:lnTo>
                    <a:pt x="883" y="596"/>
                  </a:lnTo>
                  <a:lnTo>
                    <a:pt x="829" y="650"/>
                  </a:lnTo>
                  <a:lnTo>
                    <a:pt x="829" y="964"/>
                  </a:lnTo>
                  <a:lnTo>
                    <a:pt x="823" y="970"/>
                  </a:lnTo>
                  <a:lnTo>
                    <a:pt x="779" y="931"/>
                  </a:lnTo>
                  <a:lnTo>
                    <a:pt x="784" y="925"/>
                  </a:lnTo>
                  <a:lnTo>
                    <a:pt x="829" y="964"/>
                  </a:lnTo>
                  <a:lnTo>
                    <a:pt x="829" y="650"/>
                  </a:lnTo>
                  <a:lnTo>
                    <a:pt x="775" y="704"/>
                  </a:lnTo>
                  <a:lnTo>
                    <a:pt x="775" y="916"/>
                  </a:lnTo>
                  <a:lnTo>
                    <a:pt x="769" y="923"/>
                  </a:lnTo>
                  <a:lnTo>
                    <a:pt x="725" y="883"/>
                  </a:lnTo>
                  <a:lnTo>
                    <a:pt x="730" y="877"/>
                  </a:lnTo>
                  <a:lnTo>
                    <a:pt x="775" y="916"/>
                  </a:lnTo>
                  <a:lnTo>
                    <a:pt x="775" y="704"/>
                  </a:lnTo>
                  <a:lnTo>
                    <a:pt x="721" y="758"/>
                  </a:lnTo>
                  <a:lnTo>
                    <a:pt x="721" y="869"/>
                  </a:lnTo>
                  <a:lnTo>
                    <a:pt x="715" y="875"/>
                  </a:lnTo>
                  <a:lnTo>
                    <a:pt x="671" y="835"/>
                  </a:lnTo>
                  <a:lnTo>
                    <a:pt x="677" y="829"/>
                  </a:lnTo>
                  <a:lnTo>
                    <a:pt x="721" y="869"/>
                  </a:lnTo>
                  <a:lnTo>
                    <a:pt x="721" y="758"/>
                  </a:lnTo>
                  <a:lnTo>
                    <a:pt x="662" y="817"/>
                  </a:lnTo>
                  <a:lnTo>
                    <a:pt x="667" y="821"/>
                  </a:lnTo>
                  <a:lnTo>
                    <a:pt x="662" y="827"/>
                  </a:lnTo>
                  <a:lnTo>
                    <a:pt x="656" y="823"/>
                  </a:lnTo>
                  <a:lnTo>
                    <a:pt x="594" y="885"/>
                  </a:lnTo>
                  <a:lnTo>
                    <a:pt x="1076" y="1195"/>
                  </a:lnTo>
                  <a:lnTo>
                    <a:pt x="1048" y="1170"/>
                  </a:lnTo>
                  <a:lnTo>
                    <a:pt x="1054" y="1163"/>
                  </a:lnTo>
                  <a:lnTo>
                    <a:pt x="1099" y="1203"/>
                  </a:lnTo>
                  <a:lnTo>
                    <a:pt x="1095" y="1207"/>
                  </a:lnTo>
                  <a:lnTo>
                    <a:pt x="1106" y="1214"/>
                  </a:lnTo>
                  <a:lnTo>
                    <a:pt x="1108" y="1211"/>
                  </a:lnTo>
                  <a:lnTo>
                    <a:pt x="1123" y="1225"/>
                  </a:lnTo>
                  <a:lnTo>
                    <a:pt x="1172" y="1256"/>
                  </a:lnTo>
                  <a:close/>
                  <a:moveTo>
                    <a:pt x="1187" y="2347"/>
                  </a:moveTo>
                  <a:lnTo>
                    <a:pt x="1172" y="2291"/>
                  </a:lnTo>
                  <a:lnTo>
                    <a:pt x="1122" y="2227"/>
                  </a:lnTo>
                  <a:lnTo>
                    <a:pt x="226" y="1330"/>
                  </a:lnTo>
                  <a:lnTo>
                    <a:pt x="162" y="1281"/>
                  </a:lnTo>
                  <a:lnTo>
                    <a:pt x="105" y="1266"/>
                  </a:lnTo>
                  <a:lnTo>
                    <a:pt x="61" y="1284"/>
                  </a:lnTo>
                  <a:lnTo>
                    <a:pt x="32" y="1334"/>
                  </a:lnTo>
                  <a:lnTo>
                    <a:pt x="21" y="1415"/>
                  </a:lnTo>
                  <a:lnTo>
                    <a:pt x="21" y="1420"/>
                  </a:lnTo>
                  <a:lnTo>
                    <a:pt x="32" y="1512"/>
                  </a:lnTo>
                  <a:lnTo>
                    <a:pt x="62" y="1591"/>
                  </a:lnTo>
                  <a:lnTo>
                    <a:pt x="107" y="1654"/>
                  </a:lnTo>
                  <a:lnTo>
                    <a:pt x="165" y="1695"/>
                  </a:lnTo>
                  <a:lnTo>
                    <a:pt x="231" y="1710"/>
                  </a:lnTo>
                  <a:lnTo>
                    <a:pt x="288" y="1715"/>
                  </a:lnTo>
                  <a:lnTo>
                    <a:pt x="348" y="1728"/>
                  </a:lnTo>
                  <a:lnTo>
                    <a:pt x="410" y="1749"/>
                  </a:lnTo>
                  <a:lnTo>
                    <a:pt x="470" y="1776"/>
                  </a:lnTo>
                  <a:lnTo>
                    <a:pt x="499" y="1792"/>
                  </a:lnTo>
                  <a:lnTo>
                    <a:pt x="527" y="1809"/>
                  </a:lnTo>
                  <a:lnTo>
                    <a:pt x="553" y="1827"/>
                  </a:lnTo>
                  <a:lnTo>
                    <a:pt x="592" y="1861"/>
                  </a:lnTo>
                  <a:lnTo>
                    <a:pt x="639" y="1919"/>
                  </a:lnTo>
                  <a:lnTo>
                    <a:pt x="681" y="1991"/>
                  </a:lnTo>
                  <a:lnTo>
                    <a:pt x="714" y="2069"/>
                  </a:lnTo>
                  <a:lnTo>
                    <a:pt x="735" y="2148"/>
                  </a:lnTo>
                  <a:lnTo>
                    <a:pt x="743" y="2222"/>
                  </a:lnTo>
                  <a:lnTo>
                    <a:pt x="758" y="2288"/>
                  </a:lnTo>
                  <a:lnTo>
                    <a:pt x="799" y="2345"/>
                  </a:lnTo>
                  <a:lnTo>
                    <a:pt x="862" y="2391"/>
                  </a:lnTo>
                  <a:lnTo>
                    <a:pt x="941" y="2421"/>
                  </a:lnTo>
                  <a:lnTo>
                    <a:pt x="1032" y="2431"/>
                  </a:lnTo>
                  <a:lnTo>
                    <a:pt x="1038" y="2431"/>
                  </a:lnTo>
                  <a:lnTo>
                    <a:pt x="1118" y="2421"/>
                  </a:lnTo>
                  <a:lnTo>
                    <a:pt x="1169" y="2392"/>
                  </a:lnTo>
                  <a:lnTo>
                    <a:pt x="1187" y="2347"/>
                  </a:lnTo>
                  <a:close/>
                  <a:moveTo>
                    <a:pt x="1187" y="84"/>
                  </a:moveTo>
                  <a:lnTo>
                    <a:pt x="1169" y="40"/>
                  </a:lnTo>
                  <a:lnTo>
                    <a:pt x="1118" y="11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941" y="11"/>
                  </a:lnTo>
                  <a:lnTo>
                    <a:pt x="862" y="41"/>
                  </a:lnTo>
                  <a:lnTo>
                    <a:pt x="799" y="86"/>
                  </a:lnTo>
                  <a:lnTo>
                    <a:pt x="758" y="144"/>
                  </a:lnTo>
                  <a:lnTo>
                    <a:pt x="743" y="210"/>
                  </a:lnTo>
                  <a:lnTo>
                    <a:pt x="738" y="267"/>
                  </a:lnTo>
                  <a:lnTo>
                    <a:pt x="725" y="327"/>
                  </a:lnTo>
                  <a:lnTo>
                    <a:pt x="704" y="389"/>
                  </a:lnTo>
                  <a:lnTo>
                    <a:pt x="676" y="449"/>
                  </a:lnTo>
                  <a:lnTo>
                    <a:pt x="646" y="502"/>
                  </a:lnTo>
                  <a:lnTo>
                    <a:pt x="596" y="567"/>
                  </a:lnTo>
                  <a:lnTo>
                    <a:pt x="592" y="571"/>
                  </a:lnTo>
                  <a:lnTo>
                    <a:pt x="533" y="618"/>
                  </a:lnTo>
                  <a:lnTo>
                    <a:pt x="462" y="660"/>
                  </a:lnTo>
                  <a:lnTo>
                    <a:pt x="384" y="693"/>
                  </a:lnTo>
                  <a:lnTo>
                    <a:pt x="305" y="714"/>
                  </a:lnTo>
                  <a:lnTo>
                    <a:pt x="231" y="722"/>
                  </a:lnTo>
                  <a:lnTo>
                    <a:pt x="165" y="737"/>
                  </a:lnTo>
                  <a:lnTo>
                    <a:pt x="107" y="778"/>
                  </a:lnTo>
                  <a:lnTo>
                    <a:pt x="62" y="841"/>
                  </a:lnTo>
                  <a:lnTo>
                    <a:pt x="32" y="920"/>
                  </a:lnTo>
                  <a:lnTo>
                    <a:pt x="21" y="1011"/>
                  </a:lnTo>
                  <a:lnTo>
                    <a:pt x="21" y="1017"/>
                  </a:lnTo>
                  <a:lnTo>
                    <a:pt x="32" y="1097"/>
                  </a:lnTo>
                  <a:lnTo>
                    <a:pt x="61" y="1148"/>
                  </a:lnTo>
                  <a:lnTo>
                    <a:pt x="105" y="1166"/>
                  </a:lnTo>
                  <a:lnTo>
                    <a:pt x="162" y="1151"/>
                  </a:lnTo>
                  <a:lnTo>
                    <a:pt x="226" y="1101"/>
                  </a:lnTo>
                  <a:lnTo>
                    <a:pt x="1123" y="205"/>
                  </a:lnTo>
                  <a:lnTo>
                    <a:pt x="1172" y="141"/>
                  </a:lnTo>
                  <a:lnTo>
                    <a:pt x="1187" y="84"/>
                  </a:lnTo>
                  <a:close/>
                  <a:moveTo>
                    <a:pt x="1434" y="1993"/>
                  </a:moveTo>
                  <a:lnTo>
                    <a:pt x="1409" y="1922"/>
                  </a:lnTo>
                  <a:lnTo>
                    <a:pt x="1374" y="1823"/>
                  </a:lnTo>
                  <a:lnTo>
                    <a:pt x="1319" y="1669"/>
                  </a:lnTo>
                  <a:lnTo>
                    <a:pt x="1319" y="1873"/>
                  </a:lnTo>
                  <a:lnTo>
                    <a:pt x="1315" y="1892"/>
                  </a:lnTo>
                  <a:lnTo>
                    <a:pt x="1305" y="1908"/>
                  </a:lnTo>
                  <a:lnTo>
                    <a:pt x="1289" y="1918"/>
                  </a:lnTo>
                  <a:lnTo>
                    <a:pt x="1270" y="1922"/>
                  </a:lnTo>
                  <a:lnTo>
                    <a:pt x="1250" y="1918"/>
                  </a:lnTo>
                  <a:lnTo>
                    <a:pt x="1235" y="1908"/>
                  </a:lnTo>
                  <a:lnTo>
                    <a:pt x="1224" y="1892"/>
                  </a:lnTo>
                  <a:lnTo>
                    <a:pt x="1220" y="1873"/>
                  </a:lnTo>
                  <a:lnTo>
                    <a:pt x="1224" y="1854"/>
                  </a:lnTo>
                  <a:lnTo>
                    <a:pt x="1235" y="1838"/>
                  </a:lnTo>
                  <a:lnTo>
                    <a:pt x="1250" y="1827"/>
                  </a:lnTo>
                  <a:lnTo>
                    <a:pt x="1270" y="1823"/>
                  </a:lnTo>
                  <a:lnTo>
                    <a:pt x="1289" y="1827"/>
                  </a:lnTo>
                  <a:lnTo>
                    <a:pt x="1305" y="1838"/>
                  </a:lnTo>
                  <a:lnTo>
                    <a:pt x="1315" y="1854"/>
                  </a:lnTo>
                  <a:lnTo>
                    <a:pt x="1319" y="1873"/>
                  </a:lnTo>
                  <a:lnTo>
                    <a:pt x="1319" y="1669"/>
                  </a:lnTo>
                  <a:lnTo>
                    <a:pt x="1198" y="1328"/>
                  </a:lnTo>
                  <a:lnTo>
                    <a:pt x="955" y="1908"/>
                  </a:lnTo>
                  <a:lnTo>
                    <a:pt x="1190" y="2143"/>
                  </a:lnTo>
                  <a:lnTo>
                    <a:pt x="1212" y="2157"/>
                  </a:lnTo>
                  <a:lnTo>
                    <a:pt x="1237" y="2162"/>
                  </a:lnTo>
                  <a:lnTo>
                    <a:pt x="1262" y="2157"/>
                  </a:lnTo>
                  <a:lnTo>
                    <a:pt x="1284" y="2143"/>
                  </a:lnTo>
                  <a:lnTo>
                    <a:pt x="1434" y="1993"/>
                  </a:lnTo>
                  <a:close/>
                  <a:moveTo>
                    <a:pt x="1495" y="500"/>
                  </a:moveTo>
                  <a:lnTo>
                    <a:pt x="1284" y="289"/>
                  </a:lnTo>
                  <a:lnTo>
                    <a:pt x="1262" y="274"/>
                  </a:lnTo>
                  <a:lnTo>
                    <a:pt x="1237" y="269"/>
                  </a:lnTo>
                  <a:lnTo>
                    <a:pt x="1212" y="274"/>
                  </a:lnTo>
                  <a:lnTo>
                    <a:pt x="1190" y="289"/>
                  </a:lnTo>
                  <a:lnTo>
                    <a:pt x="941" y="538"/>
                  </a:lnTo>
                  <a:lnTo>
                    <a:pt x="1009" y="728"/>
                  </a:lnTo>
                  <a:lnTo>
                    <a:pt x="1019" y="724"/>
                  </a:lnTo>
                  <a:lnTo>
                    <a:pt x="1030" y="721"/>
                  </a:lnTo>
                  <a:lnTo>
                    <a:pt x="1041" y="719"/>
                  </a:lnTo>
                  <a:lnTo>
                    <a:pt x="1052" y="719"/>
                  </a:lnTo>
                  <a:lnTo>
                    <a:pt x="1090" y="726"/>
                  </a:lnTo>
                  <a:lnTo>
                    <a:pt x="1122" y="748"/>
                  </a:lnTo>
                  <a:lnTo>
                    <a:pt x="1143" y="779"/>
                  </a:lnTo>
                  <a:lnTo>
                    <a:pt x="1151" y="817"/>
                  </a:lnTo>
                  <a:lnTo>
                    <a:pt x="1145" y="851"/>
                  </a:lnTo>
                  <a:lnTo>
                    <a:pt x="1129" y="879"/>
                  </a:lnTo>
                  <a:lnTo>
                    <a:pt x="1105" y="901"/>
                  </a:lnTo>
                  <a:lnTo>
                    <a:pt x="1075" y="913"/>
                  </a:lnTo>
                  <a:lnTo>
                    <a:pt x="1188" y="1233"/>
                  </a:lnTo>
                  <a:lnTo>
                    <a:pt x="1495" y="500"/>
                  </a:lnTo>
                  <a:close/>
                  <a:moveTo>
                    <a:pt x="1607" y="6022"/>
                  </a:moveTo>
                  <a:lnTo>
                    <a:pt x="1602" y="5996"/>
                  </a:lnTo>
                  <a:lnTo>
                    <a:pt x="1588" y="5976"/>
                  </a:lnTo>
                  <a:lnTo>
                    <a:pt x="1567" y="5962"/>
                  </a:lnTo>
                  <a:lnTo>
                    <a:pt x="1567" y="5996"/>
                  </a:lnTo>
                  <a:lnTo>
                    <a:pt x="1567" y="6118"/>
                  </a:lnTo>
                  <a:lnTo>
                    <a:pt x="1567" y="6134"/>
                  </a:lnTo>
                  <a:lnTo>
                    <a:pt x="1567" y="6152"/>
                  </a:lnTo>
                  <a:lnTo>
                    <a:pt x="1567" y="6204"/>
                  </a:lnTo>
                  <a:lnTo>
                    <a:pt x="1567" y="6238"/>
                  </a:lnTo>
                  <a:lnTo>
                    <a:pt x="1549" y="6238"/>
                  </a:lnTo>
                  <a:lnTo>
                    <a:pt x="1549" y="6256"/>
                  </a:lnTo>
                  <a:lnTo>
                    <a:pt x="1567" y="6256"/>
                  </a:lnTo>
                  <a:lnTo>
                    <a:pt x="1567" y="6274"/>
                  </a:lnTo>
                  <a:lnTo>
                    <a:pt x="1532" y="6274"/>
                  </a:lnTo>
                  <a:lnTo>
                    <a:pt x="1532" y="6290"/>
                  </a:lnTo>
                  <a:lnTo>
                    <a:pt x="1567" y="6290"/>
                  </a:lnTo>
                  <a:lnTo>
                    <a:pt x="1567" y="6326"/>
                  </a:lnTo>
                  <a:lnTo>
                    <a:pt x="1549" y="6326"/>
                  </a:lnTo>
                  <a:lnTo>
                    <a:pt x="1549" y="6342"/>
                  </a:lnTo>
                  <a:lnTo>
                    <a:pt x="1567" y="6342"/>
                  </a:lnTo>
                  <a:lnTo>
                    <a:pt x="1567" y="6360"/>
                  </a:lnTo>
                  <a:lnTo>
                    <a:pt x="1549" y="6360"/>
                  </a:lnTo>
                  <a:lnTo>
                    <a:pt x="1549" y="6342"/>
                  </a:lnTo>
                  <a:lnTo>
                    <a:pt x="1532" y="6342"/>
                  </a:lnTo>
                  <a:lnTo>
                    <a:pt x="1532" y="6326"/>
                  </a:lnTo>
                  <a:lnTo>
                    <a:pt x="1515" y="6326"/>
                  </a:lnTo>
                  <a:lnTo>
                    <a:pt x="1515" y="6290"/>
                  </a:lnTo>
                  <a:lnTo>
                    <a:pt x="1480" y="6290"/>
                  </a:lnTo>
                  <a:lnTo>
                    <a:pt x="1480" y="6274"/>
                  </a:lnTo>
                  <a:lnTo>
                    <a:pt x="1428" y="6274"/>
                  </a:lnTo>
                  <a:lnTo>
                    <a:pt x="1428" y="6290"/>
                  </a:lnTo>
                  <a:lnTo>
                    <a:pt x="1394" y="6290"/>
                  </a:lnTo>
                  <a:lnTo>
                    <a:pt x="1394" y="6274"/>
                  </a:lnTo>
                  <a:lnTo>
                    <a:pt x="1411" y="6274"/>
                  </a:lnTo>
                  <a:lnTo>
                    <a:pt x="1411" y="6256"/>
                  </a:lnTo>
                  <a:lnTo>
                    <a:pt x="1428" y="6256"/>
                  </a:lnTo>
                  <a:lnTo>
                    <a:pt x="1428" y="6238"/>
                  </a:lnTo>
                  <a:lnTo>
                    <a:pt x="1446" y="6238"/>
                  </a:lnTo>
                  <a:lnTo>
                    <a:pt x="1446" y="6222"/>
                  </a:lnTo>
                  <a:lnTo>
                    <a:pt x="1428" y="6222"/>
                  </a:lnTo>
                  <a:lnTo>
                    <a:pt x="1428" y="6186"/>
                  </a:lnTo>
                  <a:lnTo>
                    <a:pt x="1411" y="6186"/>
                  </a:lnTo>
                  <a:lnTo>
                    <a:pt x="1411" y="6204"/>
                  </a:lnTo>
                  <a:lnTo>
                    <a:pt x="1376" y="6204"/>
                  </a:lnTo>
                  <a:lnTo>
                    <a:pt x="1376" y="6222"/>
                  </a:lnTo>
                  <a:lnTo>
                    <a:pt x="1411" y="6222"/>
                  </a:lnTo>
                  <a:lnTo>
                    <a:pt x="1411" y="6238"/>
                  </a:lnTo>
                  <a:lnTo>
                    <a:pt x="1394" y="6238"/>
                  </a:lnTo>
                  <a:lnTo>
                    <a:pt x="1394" y="6256"/>
                  </a:lnTo>
                  <a:lnTo>
                    <a:pt x="1359" y="6256"/>
                  </a:lnTo>
                  <a:lnTo>
                    <a:pt x="1359" y="6274"/>
                  </a:lnTo>
                  <a:lnTo>
                    <a:pt x="1324" y="6274"/>
                  </a:lnTo>
                  <a:lnTo>
                    <a:pt x="1324" y="6290"/>
                  </a:lnTo>
                  <a:lnTo>
                    <a:pt x="1359" y="6290"/>
                  </a:lnTo>
                  <a:lnTo>
                    <a:pt x="1359" y="6308"/>
                  </a:lnTo>
                  <a:lnTo>
                    <a:pt x="1411" y="6308"/>
                  </a:lnTo>
                  <a:lnTo>
                    <a:pt x="1411" y="6326"/>
                  </a:lnTo>
                  <a:lnTo>
                    <a:pt x="1446" y="6326"/>
                  </a:lnTo>
                  <a:lnTo>
                    <a:pt x="1446" y="6308"/>
                  </a:lnTo>
                  <a:lnTo>
                    <a:pt x="1480" y="6308"/>
                  </a:lnTo>
                  <a:lnTo>
                    <a:pt x="1480" y="6326"/>
                  </a:lnTo>
                  <a:lnTo>
                    <a:pt x="1498" y="6326"/>
                  </a:lnTo>
                  <a:lnTo>
                    <a:pt x="1498" y="6342"/>
                  </a:lnTo>
                  <a:lnTo>
                    <a:pt x="1515" y="6342"/>
                  </a:lnTo>
                  <a:lnTo>
                    <a:pt x="1515" y="6378"/>
                  </a:lnTo>
                  <a:lnTo>
                    <a:pt x="1498" y="6378"/>
                  </a:lnTo>
                  <a:lnTo>
                    <a:pt x="1498" y="6360"/>
                  </a:lnTo>
                  <a:lnTo>
                    <a:pt x="1463" y="6360"/>
                  </a:lnTo>
                  <a:lnTo>
                    <a:pt x="1463" y="6326"/>
                  </a:lnTo>
                  <a:lnTo>
                    <a:pt x="1446" y="6326"/>
                  </a:lnTo>
                  <a:lnTo>
                    <a:pt x="1446" y="6360"/>
                  </a:lnTo>
                  <a:lnTo>
                    <a:pt x="1428" y="6360"/>
                  </a:lnTo>
                  <a:lnTo>
                    <a:pt x="1428" y="6378"/>
                  </a:lnTo>
                  <a:lnTo>
                    <a:pt x="1411" y="6378"/>
                  </a:lnTo>
                  <a:lnTo>
                    <a:pt x="1411" y="6326"/>
                  </a:lnTo>
                  <a:lnTo>
                    <a:pt x="1394" y="6326"/>
                  </a:lnTo>
                  <a:lnTo>
                    <a:pt x="1394" y="6342"/>
                  </a:lnTo>
                  <a:lnTo>
                    <a:pt x="1394" y="6378"/>
                  </a:lnTo>
                  <a:lnTo>
                    <a:pt x="1376" y="6378"/>
                  </a:lnTo>
                  <a:lnTo>
                    <a:pt x="1376" y="6342"/>
                  </a:lnTo>
                  <a:lnTo>
                    <a:pt x="1394" y="6342"/>
                  </a:lnTo>
                  <a:lnTo>
                    <a:pt x="1394" y="6326"/>
                  </a:lnTo>
                  <a:lnTo>
                    <a:pt x="1359" y="6326"/>
                  </a:lnTo>
                  <a:lnTo>
                    <a:pt x="1359" y="6342"/>
                  </a:lnTo>
                  <a:lnTo>
                    <a:pt x="1342" y="6342"/>
                  </a:lnTo>
                  <a:lnTo>
                    <a:pt x="1342" y="6378"/>
                  </a:lnTo>
                  <a:lnTo>
                    <a:pt x="1359" y="6378"/>
                  </a:lnTo>
                  <a:lnTo>
                    <a:pt x="1359" y="6394"/>
                  </a:lnTo>
                  <a:lnTo>
                    <a:pt x="1446" y="6394"/>
                  </a:lnTo>
                  <a:lnTo>
                    <a:pt x="1446" y="6378"/>
                  </a:lnTo>
                  <a:lnTo>
                    <a:pt x="1480" y="6378"/>
                  </a:lnTo>
                  <a:lnTo>
                    <a:pt x="1480" y="6394"/>
                  </a:lnTo>
                  <a:lnTo>
                    <a:pt x="1532" y="6394"/>
                  </a:lnTo>
                  <a:lnTo>
                    <a:pt x="1532" y="6430"/>
                  </a:lnTo>
                  <a:lnTo>
                    <a:pt x="1549" y="6430"/>
                  </a:lnTo>
                  <a:lnTo>
                    <a:pt x="1549" y="6394"/>
                  </a:lnTo>
                  <a:lnTo>
                    <a:pt x="1567" y="6394"/>
                  </a:lnTo>
                  <a:lnTo>
                    <a:pt x="1567" y="6446"/>
                  </a:lnTo>
                  <a:lnTo>
                    <a:pt x="1567" y="6498"/>
                  </a:lnTo>
                  <a:lnTo>
                    <a:pt x="1567" y="6534"/>
                  </a:lnTo>
                  <a:lnTo>
                    <a:pt x="1515" y="6534"/>
                  </a:lnTo>
                  <a:lnTo>
                    <a:pt x="1515" y="6498"/>
                  </a:lnTo>
                  <a:lnTo>
                    <a:pt x="1532" y="6498"/>
                  </a:lnTo>
                  <a:lnTo>
                    <a:pt x="1532" y="6482"/>
                  </a:lnTo>
                  <a:lnTo>
                    <a:pt x="1549" y="6482"/>
                  </a:lnTo>
                  <a:lnTo>
                    <a:pt x="1549" y="6498"/>
                  </a:lnTo>
                  <a:lnTo>
                    <a:pt x="1567" y="6498"/>
                  </a:lnTo>
                  <a:lnTo>
                    <a:pt x="1567" y="6446"/>
                  </a:lnTo>
                  <a:lnTo>
                    <a:pt x="1549" y="6446"/>
                  </a:lnTo>
                  <a:lnTo>
                    <a:pt x="1549" y="6464"/>
                  </a:lnTo>
                  <a:lnTo>
                    <a:pt x="1480" y="6464"/>
                  </a:lnTo>
                  <a:lnTo>
                    <a:pt x="1480" y="6482"/>
                  </a:lnTo>
                  <a:lnTo>
                    <a:pt x="1498" y="6482"/>
                  </a:lnTo>
                  <a:lnTo>
                    <a:pt x="1498" y="6550"/>
                  </a:lnTo>
                  <a:lnTo>
                    <a:pt x="1515" y="6550"/>
                  </a:lnTo>
                  <a:lnTo>
                    <a:pt x="1515" y="6568"/>
                  </a:lnTo>
                  <a:lnTo>
                    <a:pt x="1567" y="6568"/>
                  </a:lnTo>
                  <a:lnTo>
                    <a:pt x="1567" y="6584"/>
                  </a:lnTo>
                  <a:lnTo>
                    <a:pt x="1532" y="6584"/>
                  </a:lnTo>
                  <a:lnTo>
                    <a:pt x="1532" y="6620"/>
                  </a:lnTo>
                  <a:lnTo>
                    <a:pt x="1567" y="6620"/>
                  </a:lnTo>
                  <a:lnTo>
                    <a:pt x="1567" y="6636"/>
                  </a:lnTo>
                  <a:lnTo>
                    <a:pt x="1480" y="6636"/>
                  </a:lnTo>
                  <a:lnTo>
                    <a:pt x="1480" y="6620"/>
                  </a:lnTo>
                  <a:lnTo>
                    <a:pt x="1463" y="6620"/>
                  </a:lnTo>
                  <a:lnTo>
                    <a:pt x="1463" y="6636"/>
                  </a:lnTo>
                  <a:lnTo>
                    <a:pt x="1428" y="6636"/>
                  </a:lnTo>
                  <a:lnTo>
                    <a:pt x="1428" y="6620"/>
                  </a:lnTo>
                  <a:lnTo>
                    <a:pt x="1411" y="6620"/>
                  </a:lnTo>
                  <a:lnTo>
                    <a:pt x="1411" y="6602"/>
                  </a:lnTo>
                  <a:lnTo>
                    <a:pt x="1446" y="6602"/>
                  </a:lnTo>
                  <a:lnTo>
                    <a:pt x="1446" y="6584"/>
                  </a:lnTo>
                  <a:lnTo>
                    <a:pt x="1428" y="6584"/>
                  </a:lnTo>
                  <a:lnTo>
                    <a:pt x="1428" y="6568"/>
                  </a:lnTo>
                  <a:lnTo>
                    <a:pt x="1411" y="6568"/>
                  </a:lnTo>
                  <a:lnTo>
                    <a:pt x="1411" y="6584"/>
                  </a:lnTo>
                  <a:lnTo>
                    <a:pt x="1394" y="6584"/>
                  </a:lnTo>
                  <a:lnTo>
                    <a:pt x="1394" y="6602"/>
                  </a:lnTo>
                  <a:lnTo>
                    <a:pt x="1376" y="6602"/>
                  </a:lnTo>
                  <a:lnTo>
                    <a:pt x="1376" y="6620"/>
                  </a:lnTo>
                  <a:lnTo>
                    <a:pt x="1394" y="6620"/>
                  </a:lnTo>
                  <a:lnTo>
                    <a:pt x="1394" y="6636"/>
                  </a:lnTo>
                  <a:lnTo>
                    <a:pt x="1342" y="6636"/>
                  </a:lnTo>
                  <a:lnTo>
                    <a:pt x="1342" y="6620"/>
                  </a:lnTo>
                  <a:lnTo>
                    <a:pt x="1359" y="6620"/>
                  </a:lnTo>
                  <a:lnTo>
                    <a:pt x="1359" y="6584"/>
                  </a:lnTo>
                  <a:lnTo>
                    <a:pt x="1376" y="6584"/>
                  </a:lnTo>
                  <a:lnTo>
                    <a:pt x="1376" y="6550"/>
                  </a:lnTo>
                  <a:lnTo>
                    <a:pt x="1394" y="6550"/>
                  </a:lnTo>
                  <a:lnTo>
                    <a:pt x="1394" y="6534"/>
                  </a:lnTo>
                  <a:lnTo>
                    <a:pt x="1376" y="6534"/>
                  </a:lnTo>
                  <a:lnTo>
                    <a:pt x="1376" y="6498"/>
                  </a:lnTo>
                  <a:lnTo>
                    <a:pt x="1359" y="6498"/>
                  </a:lnTo>
                  <a:lnTo>
                    <a:pt x="1359" y="6516"/>
                  </a:lnTo>
                  <a:lnTo>
                    <a:pt x="1324" y="6516"/>
                  </a:lnTo>
                  <a:lnTo>
                    <a:pt x="1324" y="6534"/>
                  </a:lnTo>
                  <a:lnTo>
                    <a:pt x="1290" y="6534"/>
                  </a:lnTo>
                  <a:lnTo>
                    <a:pt x="1290" y="6550"/>
                  </a:lnTo>
                  <a:lnTo>
                    <a:pt x="1307" y="6550"/>
                  </a:lnTo>
                  <a:lnTo>
                    <a:pt x="1307" y="6584"/>
                  </a:lnTo>
                  <a:lnTo>
                    <a:pt x="1324" y="6584"/>
                  </a:lnTo>
                  <a:lnTo>
                    <a:pt x="1324" y="6550"/>
                  </a:lnTo>
                  <a:lnTo>
                    <a:pt x="1342" y="6550"/>
                  </a:lnTo>
                  <a:lnTo>
                    <a:pt x="1342" y="6534"/>
                  </a:lnTo>
                  <a:lnTo>
                    <a:pt x="1359" y="6534"/>
                  </a:lnTo>
                  <a:lnTo>
                    <a:pt x="1359" y="6568"/>
                  </a:lnTo>
                  <a:lnTo>
                    <a:pt x="1342" y="6568"/>
                  </a:lnTo>
                  <a:lnTo>
                    <a:pt x="1342" y="6602"/>
                  </a:lnTo>
                  <a:lnTo>
                    <a:pt x="1324" y="6602"/>
                  </a:lnTo>
                  <a:lnTo>
                    <a:pt x="1324" y="6636"/>
                  </a:lnTo>
                  <a:lnTo>
                    <a:pt x="1307" y="6636"/>
                  </a:lnTo>
                  <a:lnTo>
                    <a:pt x="1307" y="6584"/>
                  </a:lnTo>
                  <a:lnTo>
                    <a:pt x="1255" y="6584"/>
                  </a:lnTo>
                  <a:lnTo>
                    <a:pt x="1255" y="6602"/>
                  </a:lnTo>
                  <a:lnTo>
                    <a:pt x="1290" y="6602"/>
                  </a:lnTo>
                  <a:lnTo>
                    <a:pt x="1290" y="6636"/>
                  </a:lnTo>
                  <a:lnTo>
                    <a:pt x="1272" y="6636"/>
                  </a:lnTo>
                  <a:lnTo>
                    <a:pt x="1272" y="6620"/>
                  </a:lnTo>
                  <a:lnTo>
                    <a:pt x="1238" y="6620"/>
                  </a:lnTo>
                  <a:lnTo>
                    <a:pt x="1238" y="6636"/>
                  </a:lnTo>
                  <a:lnTo>
                    <a:pt x="1221" y="6636"/>
                  </a:lnTo>
                  <a:lnTo>
                    <a:pt x="1221" y="6620"/>
                  </a:lnTo>
                  <a:lnTo>
                    <a:pt x="1238" y="6620"/>
                  </a:lnTo>
                  <a:lnTo>
                    <a:pt x="1238" y="6602"/>
                  </a:lnTo>
                  <a:lnTo>
                    <a:pt x="1203" y="6602"/>
                  </a:lnTo>
                  <a:lnTo>
                    <a:pt x="1203" y="6584"/>
                  </a:lnTo>
                  <a:lnTo>
                    <a:pt x="1186" y="6584"/>
                  </a:lnTo>
                  <a:lnTo>
                    <a:pt x="1186" y="6620"/>
                  </a:lnTo>
                  <a:lnTo>
                    <a:pt x="1169" y="6620"/>
                  </a:lnTo>
                  <a:lnTo>
                    <a:pt x="1169" y="6636"/>
                  </a:lnTo>
                  <a:lnTo>
                    <a:pt x="1151" y="6636"/>
                  </a:lnTo>
                  <a:lnTo>
                    <a:pt x="1151" y="6550"/>
                  </a:lnTo>
                  <a:lnTo>
                    <a:pt x="1134" y="6550"/>
                  </a:lnTo>
                  <a:lnTo>
                    <a:pt x="1134" y="6602"/>
                  </a:lnTo>
                  <a:lnTo>
                    <a:pt x="1117" y="6602"/>
                  </a:lnTo>
                  <a:lnTo>
                    <a:pt x="1117" y="6620"/>
                  </a:lnTo>
                  <a:lnTo>
                    <a:pt x="1099" y="6620"/>
                  </a:lnTo>
                  <a:lnTo>
                    <a:pt x="1099" y="6602"/>
                  </a:lnTo>
                  <a:lnTo>
                    <a:pt x="1117" y="6602"/>
                  </a:lnTo>
                  <a:lnTo>
                    <a:pt x="1117" y="6584"/>
                  </a:lnTo>
                  <a:lnTo>
                    <a:pt x="1082" y="6584"/>
                  </a:lnTo>
                  <a:lnTo>
                    <a:pt x="1082" y="6602"/>
                  </a:lnTo>
                  <a:lnTo>
                    <a:pt x="1082" y="6620"/>
                  </a:lnTo>
                  <a:lnTo>
                    <a:pt x="1082" y="6636"/>
                  </a:lnTo>
                  <a:lnTo>
                    <a:pt x="1065" y="6636"/>
                  </a:lnTo>
                  <a:lnTo>
                    <a:pt x="1065" y="6620"/>
                  </a:lnTo>
                  <a:lnTo>
                    <a:pt x="1082" y="6620"/>
                  </a:lnTo>
                  <a:lnTo>
                    <a:pt x="1082" y="6602"/>
                  </a:lnTo>
                  <a:lnTo>
                    <a:pt x="1065" y="6602"/>
                  </a:lnTo>
                  <a:lnTo>
                    <a:pt x="1065" y="6568"/>
                  </a:lnTo>
                  <a:lnTo>
                    <a:pt x="1082" y="6568"/>
                  </a:lnTo>
                  <a:lnTo>
                    <a:pt x="1082" y="6550"/>
                  </a:lnTo>
                  <a:lnTo>
                    <a:pt x="1065" y="6550"/>
                  </a:lnTo>
                  <a:lnTo>
                    <a:pt x="1065" y="6516"/>
                  </a:lnTo>
                  <a:lnTo>
                    <a:pt x="1065" y="6498"/>
                  </a:lnTo>
                  <a:lnTo>
                    <a:pt x="1047" y="6498"/>
                  </a:lnTo>
                  <a:lnTo>
                    <a:pt x="1047" y="6516"/>
                  </a:lnTo>
                  <a:lnTo>
                    <a:pt x="1047" y="6636"/>
                  </a:lnTo>
                  <a:lnTo>
                    <a:pt x="926" y="6636"/>
                  </a:lnTo>
                  <a:lnTo>
                    <a:pt x="926" y="6516"/>
                  </a:lnTo>
                  <a:lnTo>
                    <a:pt x="1047" y="6516"/>
                  </a:lnTo>
                  <a:lnTo>
                    <a:pt x="1047" y="6498"/>
                  </a:lnTo>
                  <a:lnTo>
                    <a:pt x="1013" y="6498"/>
                  </a:lnTo>
                  <a:lnTo>
                    <a:pt x="1013" y="6482"/>
                  </a:lnTo>
                  <a:lnTo>
                    <a:pt x="1099" y="6482"/>
                  </a:lnTo>
                  <a:lnTo>
                    <a:pt x="1099" y="6464"/>
                  </a:lnTo>
                  <a:lnTo>
                    <a:pt x="1082" y="6464"/>
                  </a:lnTo>
                  <a:lnTo>
                    <a:pt x="1082" y="6446"/>
                  </a:lnTo>
                  <a:lnTo>
                    <a:pt x="1065" y="6446"/>
                  </a:lnTo>
                  <a:lnTo>
                    <a:pt x="1065" y="6464"/>
                  </a:lnTo>
                  <a:lnTo>
                    <a:pt x="1030" y="6464"/>
                  </a:lnTo>
                  <a:lnTo>
                    <a:pt x="1030" y="6446"/>
                  </a:lnTo>
                  <a:lnTo>
                    <a:pt x="1065" y="6446"/>
                  </a:lnTo>
                  <a:lnTo>
                    <a:pt x="1065" y="6430"/>
                  </a:lnTo>
                  <a:lnTo>
                    <a:pt x="1013" y="6430"/>
                  </a:lnTo>
                  <a:lnTo>
                    <a:pt x="1013" y="6446"/>
                  </a:lnTo>
                  <a:lnTo>
                    <a:pt x="996" y="6446"/>
                  </a:lnTo>
                  <a:lnTo>
                    <a:pt x="996" y="6498"/>
                  </a:lnTo>
                  <a:lnTo>
                    <a:pt x="978" y="6498"/>
                  </a:lnTo>
                  <a:lnTo>
                    <a:pt x="978" y="6482"/>
                  </a:lnTo>
                  <a:lnTo>
                    <a:pt x="961" y="6482"/>
                  </a:lnTo>
                  <a:lnTo>
                    <a:pt x="961" y="6464"/>
                  </a:lnTo>
                  <a:lnTo>
                    <a:pt x="944" y="6464"/>
                  </a:lnTo>
                  <a:lnTo>
                    <a:pt x="944" y="6482"/>
                  </a:lnTo>
                  <a:lnTo>
                    <a:pt x="926" y="6482"/>
                  </a:lnTo>
                  <a:lnTo>
                    <a:pt x="926" y="6464"/>
                  </a:lnTo>
                  <a:lnTo>
                    <a:pt x="944" y="6464"/>
                  </a:lnTo>
                  <a:lnTo>
                    <a:pt x="944" y="6430"/>
                  </a:lnTo>
                  <a:lnTo>
                    <a:pt x="978" y="6430"/>
                  </a:lnTo>
                  <a:lnTo>
                    <a:pt x="978" y="6412"/>
                  </a:lnTo>
                  <a:lnTo>
                    <a:pt x="926" y="6412"/>
                  </a:lnTo>
                  <a:lnTo>
                    <a:pt x="926" y="6342"/>
                  </a:lnTo>
                  <a:lnTo>
                    <a:pt x="961" y="6342"/>
                  </a:lnTo>
                  <a:lnTo>
                    <a:pt x="961" y="6326"/>
                  </a:lnTo>
                  <a:lnTo>
                    <a:pt x="961" y="6308"/>
                  </a:lnTo>
                  <a:lnTo>
                    <a:pt x="978" y="6308"/>
                  </a:lnTo>
                  <a:lnTo>
                    <a:pt x="978" y="6342"/>
                  </a:lnTo>
                  <a:lnTo>
                    <a:pt x="996" y="6342"/>
                  </a:lnTo>
                  <a:lnTo>
                    <a:pt x="996" y="6360"/>
                  </a:lnTo>
                  <a:lnTo>
                    <a:pt x="1013" y="6360"/>
                  </a:lnTo>
                  <a:lnTo>
                    <a:pt x="1013" y="6378"/>
                  </a:lnTo>
                  <a:lnTo>
                    <a:pt x="1047" y="6378"/>
                  </a:lnTo>
                  <a:lnTo>
                    <a:pt x="1047" y="6360"/>
                  </a:lnTo>
                  <a:lnTo>
                    <a:pt x="1030" y="6360"/>
                  </a:lnTo>
                  <a:lnTo>
                    <a:pt x="1030" y="6342"/>
                  </a:lnTo>
                  <a:lnTo>
                    <a:pt x="1047" y="6342"/>
                  </a:lnTo>
                  <a:lnTo>
                    <a:pt x="1047" y="6326"/>
                  </a:lnTo>
                  <a:lnTo>
                    <a:pt x="1030" y="6326"/>
                  </a:lnTo>
                  <a:lnTo>
                    <a:pt x="1030" y="6308"/>
                  </a:lnTo>
                  <a:lnTo>
                    <a:pt x="1047" y="6308"/>
                  </a:lnTo>
                  <a:lnTo>
                    <a:pt x="1047" y="6290"/>
                  </a:lnTo>
                  <a:lnTo>
                    <a:pt x="1013" y="6290"/>
                  </a:lnTo>
                  <a:lnTo>
                    <a:pt x="1013" y="6308"/>
                  </a:lnTo>
                  <a:lnTo>
                    <a:pt x="1013" y="6326"/>
                  </a:lnTo>
                  <a:lnTo>
                    <a:pt x="996" y="6326"/>
                  </a:lnTo>
                  <a:lnTo>
                    <a:pt x="996" y="6308"/>
                  </a:lnTo>
                  <a:lnTo>
                    <a:pt x="1013" y="6308"/>
                  </a:lnTo>
                  <a:lnTo>
                    <a:pt x="1013" y="6290"/>
                  </a:lnTo>
                  <a:lnTo>
                    <a:pt x="978" y="6290"/>
                  </a:lnTo>
                  <a:lnTo>
                    <a:pt x="978" y="6274"/>
                  </a:lnTo>
                  <a:lnTo>
                    <a:pt x="961" y="6274"/>
                  </a:lnTo>
                  <a:lnTo>
                    <a:pt x="961" y="6290"/>
                  </a:lnTo>
                  <a:lnTo>
                    <a:pt x="944" y="6290"/>
                  </a:lnTo>
                  <a:lnTo>
                    <a:pt x="944" y="6326"/>
                  </a:lnTo>
                  <a:lnTo>
                    <a:pt x="926" y="6326"/>
                  </a:lnTo>
                  <a:lnTo>
                    <a:pt x="926" y="6290"/>
                  </a:lnTo>
                  <a:lnTo>
                    <a:pt x="944" y="6290"/>
                  </a:lnTo>
                  <a:lnTo>
                    <a:pt x="944" y="6274"/>
                  </a:lnTo>
                  <a:lnTo>
                    <a:pt x="926" y="6274"/>
                  </a:lnTo>
                  <a:lnTo>
                    <a:pt x="926" y="6222"/>
                  </a:lnTo>
                  <a:lnTo>
                    <a:pt x="961" y="6222"/>
                  </a:lnTo>
                  <a:lnTo>
                    <a:pt x="961" y="6204"/>
                  </a:lnTo>
                  <a:lnTo>
                    <a:pt x="978" y="6204"/>
                  </a:lnTo>
                  <a:lnTo>
                    <a:pt x="978" y="6222"/>
                  </a:lnTo>
                  <a:lnTo>
                    <a:pt x="961" y="6222"/>
                  </a:lnTo>
                  <a:lnTo>
                    <a:pt x="961" y="6238"/>
                  </a:lnTo>
                  <a:lnTo>
                    <a:pt x="944" y="6238"/>
                  </a:lnTo>
                  <a:lnTo>
                    <a:pt x="944" y="6274"/>
                  </a:lnTo>
                  <a:lnTo>
                    <a:pt x="961" y="6274"/>
                  </a:lnTo>
                  <a:lnTo>
                    <a:pt x="961" y="6256"/>
                  </a:lnTo>
                  <a:lnTo>
                    <a:pt x="978" y="6256"/>
                  </a:lnTo>
                  <a:lnTo>
                    <a:pt x="978" y="6238"/>
                  </a:lnTo>
                  <a:lnTo>
                    <a:pt x="996" y="6238"/>
                  </a:lnTo>
                  <a:lnTo>
                    <a:pt x="996" y="6256"/>
                  </a:lnTo>
                  <a:lnTo>
                    <a:pt x="1013" y="6256"/>
                  </a:lnTo>
                  <a:lnTo>
                    <a:pt x="1013" y="6222"/>
                  </a:lnTo>
                  <a:lnTo>
                    <a:pt x="996" y="6222"/>
                  </a:lnTo>
                  <a:lnTo>
                    <a:pt x="996" y="6204"/>
                  </a:lnTo>
                  <a:lnTo>
                    <a:pt x="1013" y="6204"/>
                  </a:lnTo>
                  <a:lnTo>
                    <a:pt x="1013" y="6186"/>
                  </a:lnTo>
                  <a:lnTo>
                    <a:pt x="1030" y="6186"/>
                  </a:lnTo>
                  <a:lnTo>
                    <a:pt x="1030" y="6170"/>
                  </a:lnTo>
                  <a:lnTo>
                    <a:pt x="1013" y="6170"/>
                  </a:lnTo>
                  <a:lnTo>
                    <a:pt x="1013" y="6134"/>
                  </a:lnTo>
                  <a:lnTo>
                    <a:pt x="1065" y="6134"/>
                  </a:lnTo>
                  <a:lnTo>
                    <a:pt x="1065" y="6118"/>
                  </a:lnTo>
                  <a:lnTo>
                    <a:pt x="1065" y="6100"/>
                  </a:lnTo>
                  <a:lnTo>
                    <a:pt x="1082" y="6100"/>
                  </a:lnTo>
                  <a:lnTo>
                    <a:pt x="1082" y="6134"/>
                  </a:lnTo>
                  <a:lnTo>
                    <a:pt x="1065" y="6134"/>
                  </a:lnTo>
                  <a:lnTo>
                    <a:pt x="1065" y="6152"/>
                  </a:lnTo>
                  <a:lnTo>
                    <a:pt x="1030" y="6152"/>
                  </a:lnTo>
                  <a:lnTo>
                    <a:pt x="1030" y="6170"/>
                  </a:lnTo>
                  <a:lnTo>
                    <a:pt x="1065" y="6170"/>
                  </a:lnTo>
                  <a:lnTo>
                    <a:pt x="1065" y="6186"/>
                  </a:lnTo>
                  <a:lnTo>
                    <a:pt x="1082" y="6186"/>
                  </a:lnTo>
                  <a:lnTo>
                    <a:pt x="1082" y="6204"/>
                  </a:lnTo>
                  <a:lnTo>
                    <a:pt x="1065" y="6204"/>
                  </a:lnTo>
                  <a:lnTo>
                    <a:pt x="1065" y="6186"/>
                  </a:lnTo>
                  <a:lnTo>
                    <a:pt x="1030" y="6186"/>
                  </a:lnTo>
                  <a:lnTo>
                    <a:pt x="1030" y="6204"/>
                  </a:lnTo>
                  <a:lnTo>
                    <a:pt x="1047" y="6204"/>
                  </a:lnTo>
                  <a:lnTo>
                    <a:pt x="1047" y="6222"/>
                  </a:lnTo>
                  <a:lnTo>
                    <a:pt x="1099" y="6222"/>
                  </a:lnTo>
                  <a:lnTo>
                    <a:pt x="1099" y="6170"/>
                  </a:lnTo>
                  <a:lnTo>
                    <a:pt x="1082" y="6170"/>
                  </a:lnTo>
                  <a:lnTo>
                    <a:pt x="1082" y="6152"/>
                  </a:lnTo>
                  <a:lnTo>
                    <a:pt x="1099" y="6152"/>
                  </a:lnTo>
                  <a:lnTo>
                    <a:pt x="1099" y="6100"/>
                  </a:lnTo>
                  <a:lnTo>
                    <a:pt x="1117" y="6100"/>
                  </a:lnTo>
                  <a:lnTo>
                    <a:pt x="1117" y="6118"/>
                  </a:lnTo>
                  <a:lnTo>
                    <a:pt x="1134" y="6118"/>
                  </a:lnTo>
                  <a:lnTo>
                    <a:pt x="1134" y="6100"/>
                  </a:lnTo>
                  <a:lnTo>
                    <a:pt x="1151" y="6100"/>
                  </a:lnTo>
                  <a:lnTo>
                    <a:pt x="1151" y="6118"/>
                  </a:lnTo>
                  <a:lnTo>
                    <a:pt x="1169" y="6118"/>
                  </a:lnTo>
                  <a:lnTo>
                    <a:pt x="1169" y="6100"/>
                  </a:lnTo>
                  <a:lnTo>
                    <a:pt x="1169" y="6082"/>
                  </a:lnTo>
                  <a:lnTo>
                    <a:pt x="1151" y="6082"/>
                  </a:lnTo>
                  <a:lnTo>
                    <a:pt x="1151" y="6066"/>
                  </a:lnTo>
                  <a:lnTo>
                    <a:pt x="1134" y="6066"/>
                  </a:lnTo>
                  <a:lnTo>
                    <a:pt x="1134" y="6082"/>
                  </a:lnTo>
                  <a:lnTo>
                    <a:pt x="1082" y="6082"/>
                  </a:lnTo>
                  <a:lnTo>
                    <a:pt x="1082" y="6066"/>
                  </a:lnTo>
                  <a:lnTo>
                    <a:pt x="1065" y="6066"/>
                  </a:lnTo>
                  <a:lnTo>
                    <a:pt x="1065" y="6048"/>
                  </a:lnTo>
                  <a:lnTo>
                    <a:pt x="1082" y="6048"/>
                  </a:lnTo>
                  <a:lnTo>
                    <a:pt x="1082" y="6066"/>
                  </a:lnTo>
                  <a:lnTo>
                    <a:pt x="1099" y="6066"/>
                  </a:lnTo>
                  <a:lnTo>
                    <a:pt x="1099" y="6048"/>
                  </a:lnTo>
                  <a:lnTo>
                    <a:pt x="1117" y="6048"/>
                  </a:lnTo>
                  <a:lnTo>
                    <a:pt x="1117" y="6030"/>
                  </a:lnTo>
                  <a:lnTo>
                    <a:pt x="1134" y="6030"/>
                  </a:lnTo>
                  <a:lnTo>
                    <a:pt x="1134" y="6048"/>
                  </a:lnTo>
                  <a:lnTo>
                    <a:pt x="1151" y="6048"/>
                  </a:lnTo>
                  <a:lnTo>
                    <a:pt x="1151" y="6014"/>
                  </a:lnTo>
                  <a:lnTo>
                    <a:pt x="1169" y="6014"/>
                  </a:lnTo>
                  <a:lnTo>
                    <a:pt x="1169" y="6082"/>
                  </a:lnTo>
                  <a:lnTo>
                    <a:pt x="1186" y="6082"/>
                  </a:lnTo>
                  <a:lnTo>
                    <a:pt x="1186" y="6118"/>
                  </a:lnTo>
                  <a:lnTo>
                    <a:pt x="1203" y="6118"/>
                  </a:lnTo>
                  <a:lnTo>
                    <a:pt x="1203" y="6100"/>
                  </a:lnTo>
                  <a:lnTo>
                    <a:pt x="1221" y="6100"/>
                  </a:lnTo>
                  <a:lnTo>
                    <a:pt x="1221" y="6118"/>
                  </a:lnTo>
                  <a:lnTo>
                    <a:pt x="1238" y="6118"/>
                  </a:lnTo>
                  <a:lnTo>
                    <a:pt x="1238" y="6100"/>
                  </a:lnTo>
                  <a:lnTo>
                    <a:pt x="1255" y="6100"/>
                  </a:lnTo>
                  <a:lnTo>
                    <a:pt x="1255" y="6066"/>
                  </a:lnTo>
                  <a:lnTo>
                    <a:pt x="1272" y="6066"/>
                  </a:lnTo>
                  <a:lnTo>
                    <a:pt x="1272" y="6082"/>
                  </a:lnTo>
                  <a:lnTo>
                    <a:pt x="1290" y="6082"/>
                  </a:lnTo>
                  <a:lnTo>
                    <a:pt x="1290" y="6118"/>
                  </a:lnTo>
                  <a:lnTo>
                    <a:pt x="1272" y="6118"/>
                  </a:lnTo>
                  <a:lnTo>
                    <a:pt x="1272" y="6134"/>
                  </a:lnTo>
                  <a:lnTo>
                    <a:pt x="1255" y="6134"/>
                  </a:lnTo>
                  <a:lnTo>
                    <a:pt x="1255" y="6152"/>
                  </a:lnTo>
                  <a:lnTo>
                    <a:pt x="1290" y="6152"/>
                  </a:lnTo>
                  <a:lnTo>
                    <a:pt x="1290" y="6134"/>
                  </a:lnTo>
                  <a:lnTo>
                    <a:pt x="1324" y="6134"/>
                  </a:lnTo>
                  <a:lnTo>
                    <a:pt x="1324" y="6118"/>
                  </a:lnTo>
                  <a:lnTo>
                    <a:pt x="1307" y="6118"/>
                  </a:lnTo>
                  <a:lnTo>
                    <a:pt x="1307" y="6100"/>
                  </a:lnTo>
                  <a:lnTo>
                    <a:pt x="1324" y="6100"/>
                  </a:lnTo>
                  <a:lnTo>
                    <a:pt x="1324" y="6118"/>
                  </a:lnTo>
                  <a:lnTo>
                    <a:pt x="1342" y="6118"/>
                  </a:lnTo>
                  <a:lnTo>
                    <a:pt x="1342" y="6100"/>
                  </a:lnTo>
                  <a:lnTo>
                    <a:pt x="1359" y="6100"/>
                  </a:lnTo>
                  <a:lnTo>
                    <a:pt x="1359" y="6134"/>
                  </a:lnTo>
                  <a:lnTo>
                    <a:pt x="1394" y="6134"/>
                  </a:lnTo>
                  <a:lnTo>
                    <a:pt x="1394" y="6118"/>
                  </a:lnTo>
                  <a:lnTo>
                    <a:pt x="1376" y="6118"/>
                  </a:lnTo>
                  <a:lnTo>
                    <a:pt x="1376" y="6100"/>
                  </a:lnTo>
                  <a:lnTo>
                    <a:pt x="1376" y="6082"/>
                  </a:lnTo>
                  <a:lnTo>
                    <a:pt x="1359" y="6082"/>
                  </a:lnTo>
                  <a:lnTo>
                    <a:pt x="1359" y="6066"/>
                  </a:lnTo>
                  <a:lnTo>
                    <a:pt x="1324" y="6066"/>
                  </a:lnTo>
                  <a:lnTo>
                    <a:pt x="1324" y="6082"/>
                  </a:lnTo>
                  <a:lnTo>
                    <a:pt x="1307" y="6082"/>
                  </a:lnTo>
                  <a:lnTo>
                    <a:pt x="1307" y="6066"/>
                  </a:lnTo>
                  <a:lnTo>
                    <a:pt x="1324" y="6066"/>
                  </a:lnTo>
                  <a:lnTo>
                    <a:pt x="1324" y="6030"/>
                  </a:lnTo>
                  <a:lnTo>
                    <a:pt x="1290" y="6030"/>
                  </a:lnTo>
                  <a:lnTo>
                    <a:pt x="1290" y="6014"/>
                  </a:lnTo>
                  <a:lnTo>
                    <a:pt x="1238" y="6014"/>
                  </a:lnTo>
                  <a:lnTo>
                    <a:pt x="1238" y="6030"/>
                  </a:lnTo>
                  <a:lnTo>
                    <a:pt x="1255" y="6030"/>
                  </a:lnTo>
                  <a:lnTo>
                    <a:pt x="1255" y="6048"/>
                  </a:lnTo>
                  <a:lnTo>
                    <a:pt x="1238" y="6048"/>
                  </a:lnTo>
                  <a:lnTo>
                    <a:pt x="1238" y="6082"/>
                  </a:lnTo>
                  <a:lnTo>
                    <a:pt x="1203" y="6082"/>
                  </a:lnTo>
                  <a:lnTo>
                    <a:pt x="1203" y="6066"/>
                  </a:lnTo>
                  <a:lnTo>
                    <a:pt x="1221" y="6066"/>
                  </a:lnTo>
                  <a:lnTo>
                    <a:pt x="1221" y="6048"/>
                  </a:lnTo>
                  <a:lnTo>
                    <a:pt x="1186" y="6048"/>
                  </a:lnTo>
                  <a:lnTo>
                    <a:pt x="1186" y="6014"/>
                  </a:lnTo>
                  <a:lnTo>
                    <a:pt x="1203" y="6014"/>
                  </a:lnTo>
                  <a:lnTo>
                    <a:pt x="1203" y="5996"/>
                  </a:lnTo>
                  <a:lnTo>
                    <a:pt x="1290" y="5996"/>
                  </a:lnTo>
                  <a:lnTo>
                    <a:pt x="1290" y="6014"/>
                  </a:lnTo>
                  <a:lnTo>
                    <a:pt x="1307" y="6014"/>
                  </a:lnTo>
                  <a:lnTo>
                    <a:pt x="1307" y="5996"/>
                  </a:lnTo>
                  <a:lnTo>
                    <a:pt x="1342" y="5996"/>
                  </a:lnTo>
                  <a:lnTo>
                    <a:pt x="1342" y="6014"/>
                  </a:lnTo>
                  <a:lnTo>
                    <a:pt x="1394" y="6014"/>
                  </a:lnTo>
                  <a:lnTo>
                    <a:pt x="1394" y="5996"/>
                  </a:lnTo>
                  <a:lnTo>
                    <a:pt x="1428" y="5996"/>
                  </a:lnTo>
                  <a:lnTo>
                    <a:pt x="1428" y="6170"/>
                  </a:lnTo>
                  <a:lnTo>
                    <a:pt x="1446" y="6170"/>
                  </a:lnTo>
                  <a:lnTo>
                    <a:pt x="1446" y="6134"/>
                  </a:lnTo>
                  <a:lnTo>
                    <a:pt x="1463" y="6134"/>
                  </a:lnTo>
                  <a:lnTo>
                    <a:pt x="1463" y="6152"/>
                  </a:lnTo>
                  <a:lnTo>
                    <a:pt x="1480" y="6152"/>
                  </a:lnTo>
                  <a:lnTo>
                    <a:pt x="1480" y="6170"/>
                  </a:lnTo>
                  <a:lnTo>
                    <a:pt x="1498" y="6170"/>
                  </a:lnTo>
                  <a:lnTo>
                    <a:pt x="1498" y="6134"/>
                  </a:lnTo>
                  <a:lnTo>
                    <a:pt x="1515" y="6134"/>
                  </a:lnTo>
                  <a:lnTo>
                    <a:pt x="1515" y="6186"/>
                  </a:lnTo>
                  <a:lnTo>
                    <a:pt x="1532" y="6186"/>
                  </a:lnTo>
                  <a:lnTo>
                    <a:pt x="1532" y="6204"/>
                  </a:lnTo>
                  <a:lnTo>
                    <a:pt x="1567" y="6204"/>
                  </a:lnTo>
                  <a:lnTo>
                    <a:pt x="1567" y="6152"/>
                  </a:lnTo>
                  <a:lnTo>
                    <a:pt x="1549" y="6152"/>
                  </a:lnTo>
                  <a:lnTo>
                    <a:pt x="1549" y="6170"/>
                  </a:lnTo>
                  <a:lnTo>
                    <a:pt x="1532" y="6170"/>
                  </a:lnTo>
                  <a:lnTo>
                    <a:pt x="1532" y="6134"/>
                  </a:lnTo>
                  <a:lnTo>
                    <a:pt x="1567" y="6134"/>
                  </a:lnTo>
                  <a:lnTo>
                    <a:pt x="1567" y="6118"/>
                  </a:lnTo>
                  <a:lnTo>
                    <a:pt x="1446" y="6118"/>
                  </a:lnTo>
                  <a:lnTo>
                    <a:pt x="1446" y="5996"/>
                  </a:lnTo>
                  <a:lnTo>
                    <a:pt x="1567" y="5996"/>
                  </a:lnTo>
                  <a:lnTo>
                    <a:pt x="1567" y="5962"/>
                  </a:lnTo>
                  <a:lnTo>
                    <a:pt x="1541" y="5956"/>
                  </a:lnTo>
                  <a:lnTo>
                    <a:pt x="1117" y="5956"/>
                  </a:lnTo>
                  <a:lnTo>
                    <a:pt x="1117" y="5996"/>
                  </a:lnTo>
                  <a:lnTo>
                    <a:pt x="1117" y="6014"/>
                  </a:lnTo>
                  <a:lnTo>
                    <a:pt x="1099" y="6014"/>
                  </a:lnTo>
                  <a:lnTo>
                    <a:pt x="1099" y="6030"/>
                  </a:lnTo>
                  <a:lnTo>
                    <a:pt x="1065" y="6030"/>
                  </a:lnTo>
                  <a:lnTo>
                    <a:pt x="1065" y="5996"/>
                  </a:lnTo>
                  <a:lnTo>
                    <a:pt x="1117" y="5996"/>
                  </a:lnTo>
                  <a:lnTo>
                    <a:pt x="1117" y="5956"/>
                  </a:lnTo>
                  <a:lnTo>
                    <a:pt x="1047" y="5956"/>
                  </a:lnTo>
                  <a:lnTo>
                    <a:pt x="1047" y="5996"/>
                  </a:lnTo>
                  <a:lnTo>
                    <a:pt x="1047" y="6118"/>
                  </a:lnTo>
                  <a:lnTo>
                    <a:pt x="996" y="6118"/>
                  </a:lnTo>
                  <a:lnTo>
                    <a:pt x="996" y="6134"/>
                  </a:lnTo>
                  <a:lnTo>
                    <a:pt x="996" y="6152"/>
                  </a:lnTo>
                  <a:lnTo>
                    <a:pt x="978" y="6152"/>
                  </a:lnTo>
                  <a:lnTo>
                    <a:pt x="978" y="6186"/>
                  </a:lnTo>
                  <a:lnTo>
                    <a:pt x="944" y="6186"/>
                  </a:lnTo>
                  <a:lnTo>
                    <a:pt x="944" y="6204"/>
                  </a:lnTo>
                  <a:lnTo>
                    <a:pt x="926" y="6204"/>
                  </a:lnTo>
                  <a:lnTo>
                    <a:pt x="926" y="6186"/>
                  </a:lnTo>
                  <a:lnTo>
                    <a:pt x="944" y="6186"/>
                  </a:lnTo>
                  <a:lnTo>
                    <a:pt x="944" y="6170"/>
                  </a:lnTo>
                  <a:lnTo>
                    <a:pt x="961" y="6170"/>
                  </a:lnTo>
                  <a:lnTo>
                    <a:pt x="961" y="6152"/>
                  </a:lnTo>
                  <a:lnTo>
                    <a:pt x="961" y="6134"/>
                  </a:lnTo>
                  <a:lnTo>
                    <a:pt x="996" y="6134"/>
                  </a:lnTo>
                  <a:lnTo>
                    <a:pt x="996" y="6118"/>
                  </a:lnTo>
                  <a:lnTo>
                    <a:pt x="944" y="6118"/>
                  </a:lnTo>
                  <a:lnTo>
                    <a:pt x="944" y="6134"/>
                  </a:lnTo>
                  <a:lnTo>
                    <a:pt x="944" y="6152"/>
                  </a:lnTo>
                  <a:lnTo>
                    <a:pt x="926" y="6152"/>
                  </a:lnTo>
                  <a:lnTo>
                    <a:pt x="926" y="6134"/>
                  </a:lnTo>
                  <a:lnTo>
                    <a:pt x="944" y="6134"/>
                  </a:lnTo>
                  <a:lnTo>
                    <a:pt x="944" y="6118"/>
                  </a:lnTo>
                  <a:lnTo>
                    <a:pt x="926" y="6118"/>
                  </a:lnTo>
                  <a:lnTo>
                    <a:pt x="926" y="5996"/>
                  </a:lnTo>
                  <a:lnTo>
                    <a:pt x="1047" y="5996"/>
                  </a:lnTo>
                  <a:lnTo>
                    <a:pt x="1047" y="5956"/>
                  </a:lnTo>
                  <a:lnTo>
                    <a:pt x="952" y="5956"/>
                  </a:lnTo>
                  <a:lnTo>
                    <a:pt x="926" y="5962"/>
                  </a:lnTo>
                  <a:lnTo>
                    <a:pt x="905" y="5976"/>
                  </a:lnTo>
                  <a:lnTo>
                    <a:pt x="891" y="5996"/>
                  </a:lnTo>
                  <a:lnTo>
                    <a:pt x="886" y="6022"/>
                  </a:lnTo>
                  <a:lnTo>
                    <a:pt x="886" y="6612"/>
                  </a:lnTo>
                  <a:lnTo>
                    <a:pt x="891" y="6638"/>
                  </a:lnTo>
                  <a:lnTo>
                    <a:pt x="905" y="6658"/>
                  </a:lnTo>
                  <a:lnTo>
                    <a:pt x="926" y="6672"/>
                  </a:lnTo>
                  <a:lnTo>
                    <a:pt x="952" y="6676"/>
                  </a:lnTo>
                  <a:lnTo>
                    <a:pt x="1541" y="6676"/>
                  </a:lnTo>
                  <a:lnTo>
                    <a:pt x="1567" y="6672"/>
                  </a:lnTo>
                  <a:lnTo>
                    <a:pt x="1588" y="6658"/>
                  </a:lnTo>
                  <a:lnTo>
                    <a:pt x="1602" y="6638"/>
                  </a:lnTo>
                  <a:lnTo>
                    <a:pt x="1602" y="6636"/>
                  </a:lnTo>
                  <a:lnTo>
                    <a:pt x="1607" y="6612"/>
                  </a:lnTo>
                  <a:lnTo>
                    <a:pt x="1607" y="6534"/>
                  </a:lnTo>
                  <a:lnTo>
                    <a:pt x="1607" y="6360"/>
                  </a:lnTo>
                  <a:lnTo>
                    <a:pt x="1607" y="6170"/>
                  </a:lnTo>
                  <a:lnTo>
                    <a:pt x="1607" y="6134"/>
                  </a:lnTo>
                  <a:lnTo>
                    <a:pt x="1607" y="6118"/>
                  </a:lnTo>
                  <a:lnTo>
                    <a:pt x="1607" y="6022"/>
                  </a:lnTo>
                  <a:close/>
                  <a:moveTo>
                    <a:pt x="1770" y="1656"/>
                  </a:moveTo>
                  <a:lnTo>
                    <a:pt x="1747" y="1641"/>
                  </a:lnTo>
                  <a:lnTo>
                    <a:pt x="1744" y="1639"/>
                  </a:lnTo>
                  <a:lnTo>
                    <a:pt x="1692" y="1606"/>
                  </a:lnTo>
                  <a:lnTo>
                    <a:pt x="1692" y="1729"/>
                  </a:lnTo>
                  <a:lnTo>
                    <a:pt x="1686" y="1735"/>
                  </a:lnTo>
                  <a:lnTo>
                    <a:pt x="1642" y="1695"/>
                  </a:lnTo>
                  <a:lnTo>
                    <a:pt x="1647" y="1689"/>
                  </a:lnTo>
                  <a:lnTo>
                    <a:pt x="1692" y="1729"/>
                  </a:lnTo>
                  <a:lnTo>
                    <a:pt x="1692" y="1606"/>
                  </a:lnTo>
                  <a:lnTo>
                    <a:pt x="1673" y="1594"/>
                  </a:lnTo>
                  <a:lnTo>
                    <a:pt x="1670" y="1592"/>
                  </a:lnTo>
                  <a:lnTo>
                    <a:pt x="1638" y="1571"/>
                  </a:lnTo>
                  <a:lnTo>
                    <a:pt x="1638" y="1681"/>
                  </a:lnTo>
                  <a:lnTo>
                    <a:pt x="1632" y="1687"/>
                  </a:lnTo>
                  <a:lnTo>
                    <a:pt x="1588" y="1648"/>
                  </a:lnTo>
                  <a:lnTo>
                    <a:pt x="1593" y="1641"/>
                  </a:lnTo>
                  <a:lnTo>
                    <a:pt x="1638" y="1681"/>
                  </a:lnTo>
                  <a:lnTo>
                    <a:pt x="1638" y="1571"/>
                  </a:lnTo>
                  <a:lnTo>
                    <a:pt x="1598" y="1546"/>
                  </a:lnTo>
                  <a:lnTo>
                    <a:pt x="1595" y="1544"/>
                  </a:lnTo>
                  <a:lnTo>
                    <a:pt x="1584" y="1537"/>
                  </a:lnTo>
                  <a:lnTo>
                    <a:pt x="1584" y="1633"/>
                  </a:lnTo>
                  <a:lnTo>
                    <a:pt x="1578" y="1639"/>
                  </a:lnTo>
                  <a:lnTo>
                    <a:pt x="1534" y="1600"/>
                  </a:lnTo>
                  <a:lnTo>
                    <a:pt x="1540" y="1594"/>
                  </a:lnTo>
                  <a:lnTo>
                    <a:pt x="1584" y="1633"/>
                  </a:lnTo>
                  <a:lnTo>
                    <a:pt x="1584" y="1537"/>
                  </a:lnTo>
                  <a:lnTo>
                    <a:pt x="1530" y="1502"/>
                  </a:lnTo>
                  <a:lnTo>
                    <a:pt x="1530" y="1585"/>
                  </a:lnTo>
                  <a:lnTo>
                    <a:pt x="1525" y="1592"/>
                  </a:lnTo>
                  <a:lnTo>
                    <a:pt x="1480" y="1552"/>
                  </a:lnTo>
                  <a:lnTo>
                    <a:pt x="1486" y="1546"/>
                  </a:lnTo>
                  <a:lnTo>
                    <a:pt x="1530" y="1585"/>
                  </a:lnTo>
                  <a:lnTo>
                    <a:pt x="1530" y="1502"/>
                  </a:lnTo>
                  <a:lnTo>
                    <a:pt x="1524" y="1498"/>
                  </a:lnTo>
                  <a:lnTo>
                    <a:pt x="1521" y="1496"/>
                  </a:lnTo>
                  <a:lnTo>
                    <a:pt x="1476" y="1467"/>
                  </a:lnTo>
                  <a:lnTo>
                    <a:pt x="1476" y="1537"/>
                  </a:lnTo>
                  <a:lnTo>
                    <a:pt x="1471" y="1544"/>
                  </a:lnTo>
                  <a:lnTo>
                    <a:pt x="1426" y="1504"/>
                  </a:lnTo>
                  <a:lnTo>
                    <a:pt x="1432" y="1498"/>
                  </a:lnTo>
                  <a:lnTo>
                    <a:pt x="1476" y="1537"/>
                  </a:lnTo>
                  <a:lnTo>
                    <a:pt x="1476" y="1467"/>
                  </a:lnTo>
                  <a:lnTo>
                    <a:pt x="1450" y="1450"/>
                  </a:lnTo>
                  <a:lnTo>
                    <a:pt x="1447" y="1448"/>
                  </a:lnTo>
                  <a:lnTo>
                    <a:pt x="1422" y="1433"/>
                  </a:lnTo>
                  <a:lnTo>
                    <a:pt x="1422" y="1490"/>
                  </a:lnTo>
                  <a:lnTo>
                    <a:pt x="1417" y="1496"/>
                  </a:lnTo>
                  <a:lnTo>
                    <a:pt x="1372" y="1457"/>
                  </a:lnTo>
                  <a:lnTo>
                    <a:pt x="1378" y="1450"/>
                  </a:lnTo>
                  <a:lnTo>
                    <a:pt x="1422" y="1490"/>
                  </a:lnTo>
                  <a:lnTo>
                    <a:pt x="1422" y="1433"/>
                  </a:lnTo>
                  <a:lnTo>
                    <a:pt x="1375" y="1402"/>
                  </a:lnTo>
                  <a:lnTo>
                    <a:pt x="1373" y="1401"/>
                  </a:lnTo>
                  <a:lnTo>
                    <a:pt x="1368" y="1398"/>
                  </a:lnTo>
                  <a:lnTo>
                    <a:pt x="1368" y="1442"/>
                  </a:lnTo>
                  <a:lnTo>
                    <a:pt x="1363" y="1448"/>
                  </a:lnTo>
                  <a:lnTo>
                    <a:pt x="1318" y="1409"/>
                  </a:lnTo>
                  <a:lnTo>
                    <a:pt x="1324" y="1402"/>
                  </a:lnTo>
                  <a:lnTo>
                    <a:pt x="1368" y="1442"/>
                  </a:lnTo>
                  <a:lnTo>
                    <a:pt x="1368" y="1398"/>
                  </a:lnTo>
                  <a:lnTo>
                    <a:pt x="1314" y="1363"/>
                  </a:lnTo>
                  <a:lnTo>
                    <a:pt x="1314" y="1394"/>
                  </a:lnTo>
                  <a:lnTo>
                    <a:pt x="1309" y="1401"/>
                  </a:lnTo>
                  <a:lnTo>
                    <a:pt x="1264" y="1361"/>
                  </a:lnTo>
                  <a:lnTo>
                    <a:pt x="1270" y="1355"/>
                  </a:lnTo>
                  <a:lnTo>
                    <a:pt x="1314" y="1394"/>
                  </a:lnTo>
                  <a:lnTo>
                    <a:pt x="1314" y="1363"/>
                  </a:lnTo>
                  <a:lnTo>
                    <a:pt x="1301" y="1355"/>
                  </a:lnTo>
                  <a:lnTo>
                    <a:pt x="1298" y="1353"/>
                  </a:lnTo>
                  <a:lnTo>
                    <a:pt x="1227" y="1307"/>
                  </a:lnTo>
                  <a:lnTo>
                    <a:pt x="1211" y="1297"/>
                  </a:lnTo>
                  <a:lnTo>
                    <a:pt x="1215" y="1308"/>
                  </a:lnTo>
                  <a:lnTo>
                    <a:pt x="1216" y="1307"/>
                  </a:lnTo>
                  <a:lnTo>
                    <a:pt x="1260" y="1346"/>
                  </a:lnTo>
                  <a:lnTo>
                    <a:pt x="1255" y="1353"/>
                  </a:lnTo>
                  <a:lnTo>
                    <a:pt x="1220" y="1322"/>
                  </a:lnTo>
                  <a:lnTo>
                    <a:pt x="1452" y="1975"/>
                  </a:lnTo>
                  <a:lnTo>
                    <a:pt x="1692" y="1735"/>
                  </a:lnTo>
                  <a:lnTo>
                    <a:pt x="1738" y="1689"/>
                  </a:lnTo>
                  <a:lnTo>
                    <a:pt x="1739" y="1687"/>
                  </a:lnTo>
                  <a:lnTo>
                    <a:pt x="1770" y="1656"/>
                  </a:lnTo>
                  <a:close/>
                  <a:moveTo>
                    <a:pt x="1849" y="854"/>
                  </a:moveTo>
                  <a:lnTo>
                    <a:pt x="1530" y="535"/>
                  </a:lnTo>
                  <a:lnTo>
                    <a:pt x="1232" y="1247"/>
                  </a:lnTo>
                  <a:lnTo>
                    <a:pt x="1497" y="1077"/>
                  </a:lnTo>
                  <a:lnTo>
                    <a:pt x="1490" y="1066"/>
                  </a:lnTo>
                  <a:lnTo>
                    <a:pt x="1484" y="1054"/>
                  </a:lnTo>
                  <a:lnTo>
                    <a:pt x="1481" y="1041"/>
                  </a:lnTo>
                  <a:lnTo>
                    <a:pt x="1480" y="1026"/>
                  </a:lnTo>
                  <a:lnTo>
                    <a:pt x="1486" y="995"/>
                  </a:lnTo>
                  <a:lnTo>
                    <a:pt x="1503" y="969"/>
                  </a:lnTo>
                  <a:lnTo>
                    <a:pt x="1529" y="952"/>
                  </a:lnTo>
                  <a:lnTo>
                    <a:pt x="1561" y="945"/>
                  </a:lnTo>
                  <a:lnTo>
                    <a:pt x="1584" y="948"/>
                  </a:lnTo>
                  <a:lnTo>
                    <a:pt x="1604" y="958"/>
                  </a:lnTo>
                  <a:lnTo>
                    <a:pt x="1621" y="972"/>
                  </a:lnTo>
                  <a:lnTo>
                    <a:pt x="1634" y="991"/>
                  </a:lnTo>
                  <a:lnTo>
                    <a:pt x="1849" y="854"/>
                  </a:lnTo>
                  <a:close/>
                  <a:moveTo>
                    <a:pt x="2183" y="1216"/>
                  </a:moveTo>
                  <a:lnTo>
                    <a:pt x="2180" y="1198"/>
                  </a:lnTo>
                  <a:lnTo>
                    <a:pt x="2178" y="1191"/>
                  </a:lnTo>
                  <a:lnTo>
                    <a:pt x="2165" y="1170"/>
                  </a:lnTo>
                  <a:lnTo>
                    <a:pt x="2164" y="1169"/>
                  </a:lnTo>
                  <a:lnTo>
                    <a:pt x="2138" y="1143"/>
                  </a:lnTo>
                  <a:lnTo>
                    <a:pt x="2110" y="1115"/>
                  </a:lnTo>
                  <a:lnTo>
                    <a:pt x="2082" y="1087"/>
                  </a:lnTo>
                  <a:lnTo>
                    <a:pt x="2054" y="1059"/>
                  </a:lnTo>
                  <a:lnTo>
                    <a:pt x="2027" y="1032"/>
                  </a:lnTo>
                  <a:lnTo>
                    <a:pt x="1999" y="1004"/>
                  </a:lnTo>
                  <a:lnTo>
                    <a:pt x="1971" y="976"/>
                  </a:lnTo>
                  <a:lnTo>
                    <a:pt x="1961" y="966"/>
                  </a:lnTo>
                  <a:lnTo>
                    <a:pt x="1938" y="976"/>
                  </a:lnTo>
                  <a:lnTo>
                    <a:pt x="1936" y="973"/>
                  </a:lnTo>
                  <a:lnTo>
                    <a:pt x="1934" y="969"/>
                  </a:lnTo>
                  <a:lnTo>
                    <a:pt x="1955" y="960"/>
                  </a:lnTo>
                  <a:lnTo>
                    <a:pt x="1926" y="931"/>
                  </a:lnTo>
                  <a:lnTo>
                    <a:pt x="1926" y="981"/>
                  </a:lnTo>
                  <a:lnTo>
                    <a:pt x="1887" y="998"/>
                  </a:lnTo>
                  <a:lnTo>
                    <a:pt x="1887" y="1416"/>
                  </a:lnTo>
                  <a:lnTo>
                    <a:pt x="1881" y="1445"/>
                  </a:lnTo>
                  <a:lnTo>
                    <a:pt x="1865" y="1468"/>
                  </a:lnTo>
                  <a:lnTo>
                    <a:pt x="1842" y="1484"/>
                  </a:lnTo>
                  <a:lnTo>
                    <a:pt x="1814" y="1489"/>
                  </a:lnTo>
                  <a:lnTo>
                    <a:pt x="1785" y="1484"/>
                  </a:lnTo>
                  <a:lnTo>
                    <a:pt x="1762" y="1468"/>
                  </a:lnTo>
                  <a:lnTo>
                    <a:pt x="1746" y="1445"/>
                  </a:lnTo>
                  <a:lnTo>
                    <a:pt x="1741" y="1416"/>
                  </a:lnTo>
                  <a:lnTo>
                    <a:pt x="1746" y="1388"/>
                  </a:lnTo>
                  <a:lnTo>
                    <a:pt x="1762" y="1365"/>
                  </a:lnTo>
                  <a:lnTo>
                    <a:pt x="1785" y="1349"/>
                  </a:lnTo>
                  <a:lnTo>
                    <a:pt x="1814" y="1343"/>
                  </a:lnTo>
                  <a:lnTo>
                    <a:pt x="1842" y="1349"/>
                  </a:lnTo>
                  <a:lnTo>
                    <a:pt x="1865" y="1365"/>
                  </a:lnTo>
                  <a:lnTo>
                    <a:pt x="1881" y="1388"/>
                  </a:lnTo>
                  <a:lnTo>
                    <a:pt x="1887" y="1416"/>
                  </a:lnTo>
                  <a:lnTo>
                    <a:pt x="1887" y="998"/>
                  </a:lnTo>
                  <a:lnTo>
                    <a:pt x="1871" y="1004"/>
                  </a:lnTo>
                  <a:lnTo>
                    <a:pt x="1870" y="1001"/>
                  </a:lnTo>
                  <a:lnTo>
                    <a:pt x="1868" y="996"/>
                  </a:lnTo>
                  <a:lnTo>
                    <a:pt x="1923" y="973"/>
                  </a:lnTo>
                  <a:lnTo>
                    <a:pt x="1926" y="981"/>
                  </a:lnTo>
                  <a:lnTo>
                    <a:pt x="1926" y="931"/>
                  </a:lnTo>
                  <a:lnTo>
                    <a:pt x="1860" y="865"/>
                  </a:lnTo>
                  <a:lnTo>
                    <a:pt x="1860" y="1009"/>
                  </a:lnTo>
                  <a:lnTo>
                    <a:pt x="1805" y="1032"/>
                  </a:lnTo>
                  <a:lnTo>
                    <a:pt x="1803" y="1029"/>
                  </a:lnTo>
                  <a:lnTo>
                    <a:pt x="1801" y="1024"/>
                  </a:lnTo>
                  <a:lnTo>
                    <a:pt x="1856" y="1001"/>
                  </a:lnTo>
                  <a:lnTo>
                    <a:pt x="1860" y="1009"/>
                  </a:lnTo>
                  <a:lnTo>
                    <a:pt x="1860" y="865"/>
                  </a:lnTo>
                  <a:lnTo>
                    <a:pt x="1858" y="863"/>
                  </a:lnTo>
                  <a:lnTo>
                    <a:pt x="1793" y="904"/>
                  </a:lnTo>
                  <a:lnTo>
                    <a:pt x="1793" y="1037"/>
                  </a:lnTo>
                  <a:lnTo>
                    <a:pt x="1738" y="1059"/>
                  </a:lnTo>
                  <a:lnTo>
                    <a:pt x="1737" y="1056"/>
                  </a:lnTo>
                  <a:lnTo>
                    <a:pt x="1735" y="1052"/>
                  </a:lnTo>
                  <a:lnTo>
                    <a:pt x="1790" y="1029"/>
                  </a:lnTo>
                  <a:lnTo>
                    <a:pt x="1793" y="1037"/>
                  </a:lnTo>
                  <a:lnTo>
                    <a:pt x="1793" y="904"/>
                  </a:lnTo>
                  <a:lnTo>
                    <a:pt x="1727" y="947"/>
                  </a:lnTo>
                  <a:lnTo>
                    <a:pt x="1727" y="1064"/>
                  </a:lnTo>
                  <a:lnTo>
                    <a:pt x="1672" y="1087"/>
                  </a:lnTo>
                  <a:lnTo>
                    <a:pt x="1670" y="1084"/>
                  </a:lnTo>
                  <a:lnTo>
                    <a:pt x="1668" y="1079"/>
                  </a:lnTo>
                  <a:lnTo>
                    <a:pt x="1723" y="1056"/>
                  </a:lnTo>
                  <a:lnTo>
                    <a:pt x="1727" y="1064"/>
                  </a:lnTo>
                  <a:lnTo>
                    <a:pt x="1727" y="947"/>
                  </a:lnTo>
                  <a:lnTo>
                    <a:pt x="1660" y="989"/>
                  </a:lnTo>
                  <a:lnTo>
                    <a:pt x="1660" y="1092"/>
                  </a:lnTo>
                  <a:lnTo>
                    <a:pt x="1605" y="1115"/>
                  </a:lnTo>
                  <a:lnTo>
                    <a:pt x="1604" y="1112"/>
                  </a:lnTo>
                  <a:lnTo>
                    <a:pt x="1602" y="1108"/>
                  </a:lnTo>
                  <a:lnTo>
                    <a:pt x="1602" y="1107"/>
                  </a:lnTo>
                  <a:lnTo>
                    <a:pt x="1657" y="1084"/>
                  </a:lnTo>
                  <a:lnTo>
                    <a:pt x="1660" y="1092"/>
                  </a:lnTo>
                  <a:lnTo>
                    <a:pt x="1660" y="989"/>
                  </a:lnTo>
                  <a:lnTo>
                    <a:pt x="1639" y="1003"/>
                  </a:lnTo>
                  <a:lnTo>
                    <a:pt x="1641" y="1010"/>
                  </a:lnTo>
                  <a:lnTo>
                    <a:pt x="1642" y="1018"/>
                  </a:lnTo>
                  <a:lnTo>
                    <a:pt x="1642" y="1026"/>
                  </a:lnTo>
                  <a:lnTo>
                    <a:pt x="1636" y="1058"/>
                  </a:lnTo>
                  <a:lnTo>
                    <a:pt x="1618" y="1084"/>
                  </a:lnTo>
                  <a:lnTo>
                    <a:pt x="1593" y="1101"/>
                  </a:lnTo>
                  <a:lnTo>
                    <a:pt x="1593" y="1120"/>
                  </a:lnTo>
                  <a:lnTo>
                    <a:pt x="1538" y="1143"/>
                  </a:lnTo>
                  <a:lnTo>
                    <a:pt x="1537" y="1139"/>
                  </a:lnTo>
                  <a:lnTo>
                    <a:pt x="1535" y="1135"/>
                  </a:lnTo>
                  <a:lnTo>
                    <a:pt x="1590" y="1112"/>
                  </a:lnTo>
                  <a:lnTo>
                    <a:pt x="1593" y="1120"/>
                  </a:lnTo>
                  <a:lnTo>
                    <a:pt x="1593" y="1101"/>
                  </a:lnTo>
                  <a:lnTo>
                    <a:pt x="1592" y="1101"/>
                  </a:lnTo>
                  <a:lnTo>
                    <a:pt x="1561" y="1108"/>
                  </a:lnTo>
                  <a:lnTo>
                    <a:pt x="1546" y="1106"/>
                  </a:lnTo>
                  <a:lnTo>
                    <a:pt x="1531" y="1102"/>
                  </a:lnTo>
                  <a:lnTo>
                    <a:pt x="1527" y="1100"/>
                  </a:lnTo>
                  <a:lnTo>
                    <a:pt x="1527" y="1147"/>
                  </a:lnTo>
                  <a:lnTo>
                    <a:pt x="1472" y="1170"/>
                  </a:lnTo>
                  <a:lnTo>
                    <a:pt x="1471" y="1167"/>
                  </a:lnTo>
                  <a:lnTo>
                    <a:pt x="1469" y="1162"/>
                  </a:lnTo>
                  <a:lnTo>
                    <a:pt x="1524" y="1139"/>
                  </a:lnTo>
                  <a:lnTo>
                    <a:pt x="1527" y="1147"/>
                  </a:lnTo>
                  <a:lnTo>
                    <a:pt x="1527" y="1100"/>
                  </a:lnTo>
                  <a:lnTo>
                    <a:pt x="1518" y="1096"/>
                  </a:lnTo>
                  <a:lnTo>
                    <a:pt x="1507" y="1087"/>
                  </a:lnTo>
                  <a:lnTo>
                    <a:pt x="1460" y="1116"/>
                  </a:lnTo>
                  <a:lnTo>
                    <a:pt x="1460" y="1175"/>
                  </a:lnTo>
                  <a:lnTo>
                    <a:pt x="1405" y="1198"/>
                  </a:lnTo>
                  <a:lnTo>
                    <a:pt x="1404" y="1195"/>
                  </a:lnTo>
                  <a:lnTo>
                    <a:pt x="1402" y="1190"/>
                  </a:lnTo>
                  <a:lnTo>
                    <a:pt x="1457" y="1167"/>
                  </a:lnTo>
                  <a:lnTo>
                    <a:pt x="1460" y="1175"/>
                  </a:lnTo>
                  <a:lnTo>
                    <a:pt x="1460" y="1116"/>
                  </a:lnTo>
                  <a:lnTo>
                    <a:pt x="1394" y="1159"/>
                  </a:lnTo>
                  <a:lnTo>
                    <a:pt x="1394" y="1203"/>
                  </a:lnTo>
                  <a:lnTo>
                    <a:pt x="1339" y="1226"/>
                  </a:lnTo>
                  <a:lnTo>
                    <a:pt x="1338" y="1223"/>
                  </a:lnTo>
                  <a:lnTo>
                    <a:pt x="1336" y="1218"/>
                  </a:lnTo>
                  <a:lnTo>
                    <a:pt x="1391" y="1195"/>
                  </a:lnTo>
                  <a:lnTo>
                    <a:pt x="1394" y="1203"/>
                  </a:lnTo>
                  <a:lnTo>
                    <a:pt x="1394" y="1159"/>
                  </a:lnTo>
                  <a:lnTo>
                    <a:pt x="1327" y="1201"/>
                  </a:lnTo>
                  <a:lnTo>
                    <a:pt x="1327" y="1230"/>
                  </a:lnTo>
                  <a:lnTo>
                    <a:pt x="1272" y="1253"/>
                  </a:lnTo>
                  <a:lnTo>
                    <a:pt x="1271" y="1250"/>
                  </a:lnTo>
                  <a:lnTo>
                    <a:pt x="1269" y="1245"/>
                  </a:lnTo>
                  <a:lnTo>
                    <a:pt x="1324" y="1223"/>
                  </a:lnTo>
                  <a:lnTo>
                    <a:pt x="1327" y="1230"/>
                  </a:lnTo>
                  <a:lnTo>
                    <a:pt x="1327" y="1201"/>
                  </a:lnTo>
                  <a:lnTo>
                    <a:pt x="1236" y="1259"/>
                  </a:lnTo>
                  <a:lnTo>
                    <a:pt x="1258" y="1250"/>
                  </a:lnTo>
                  <a:lnTo>
                    <a:pt x="1261" y="1258"/>
                  </a:lnTo>
                  <a:lnTo>
                    <a:pt x="1220" y="1275"/>
                  </a:lnTo>
                  <a:lnTo>
                    <a:pt x="1216" y="1284"/>
                  </a:lnTo>
                  <a:lnTo>
                    <a:pt x="1780" y="1647"/>
                  </a:lnTo>
                  <a:lnTo>
                    <a:pt x="1937" y="1489"/>
                  </a:lnTo>
                  <a:lnTo>
                    <a:pt x="2084" y="1343"/>
                  </a:lnTo>
                  <a:lnTo>
                    <a:pt x="2164" y="1263"/>
                  </a:lnTo>
                  <a:lnTo>
                    <a:pt x="2170" y="1253"/>
                  </a:lnTo>
                  <a:lnTo>
                    <a:pt x="2178" y="1241"/>
                  </a:lnTo>
                  <a:lnTo>
                    <a:pt x="2181" y="1226"/>
                  </a:lnTo>
                  <a:lnTo>
                    <a:pt x="2183" y="1216"/>
                  </a:lnTo>
                  <a:close/>
                  <a:moveTo>
                    <a:pt x="2453" y="1011"/>
                  </a:moveTo>
                  <a:lnTo>
                    <a:pt x="2442" y="920"/>
                  </a:lnTo>
                  <a:lnTo>
                    <a:pt x="2442" y="919"/>
                  </a:lnTo>
                  <a:lnTo>
                    <a:pt x="2412" y="841"/>
                  </a:lnTo>
                  <a:lnTo>
                    <a:pt x="2367" y="778"/>
                  </a:lnTo>
                  <a:lnTo>
                    <a:pt x="2309" y="737"/>
                  </a:lnTo>
                  <a:lnTo>
                    <a:pt x="2243" y="722"/>
                  </a:lnTo>
                  <a:lnTo>
                    <a:pt x="2186" y="717"/>
                  </a:lnTo>
                  <a:lnTo>
                    <a:pt x="2126" y="704"/>
                  </a:lnTo>
                  <a:lnTo>
                    <a:pt x="2064" y="683"/>
                  </a:lnTo>
                  <a:lnTo>
                    <a:pt x="2004" y="655"/>
                  </a:lnTo>
                  <a:lnTo>
                    <a:pt x="2002" y="654"/>
                  </a:lnTo>
                  <a:lnTo>
                    <a:pt x="1995" y="651"/>
                  </a:lnTo>
                  <a:lnTo>
                    <a:pt x="1988" y="647"/>
                  </a:lnTo>
                  <a:lnTo>
                    <a:pt x="1981" y="643"/>
                  </a:lnTo>
                  <a:lnTo>
                    <a:pt x="1973" y="638"/>
                  </a:lnTo>
                  <a:lnTo>
                    <a:pt x="1967" y="635"/>
                  </a:lnTo>
                  <a:lnTo>
                    <a:pt x="1958" y="630"/>
                  </a:lnTo>
                  <a:lnTo>
                    <a:pt x="1951" y="625"/>
                  </a:lnTo>
                  <a:lnTo>
                    <a:pt x="1944" y="620"/>
                  </a:lnTo>
                  <a:lnTo>
                    <a:pt x="1935" y="614"/>
                  </a:lnTo>
                  <a:lnTo>
                    <a:pt x="1927" y="608"/>
                  </a:lnTo>
                  <a:lnTo>
                    <a:pt x="1916" y="600"/>
                  </a:lnTo>
                  <a:lnTo>
                    <a:pt x="1906" y="592"/>
                  </a:lnTo>
                  <a:lnTo>
                    <a:pt x="1896" y="583"/>
                  </a:lnTo>
                  <a:lnTo>
                    <a:pt x="1886" y="575"/>
                  </a:lnTo>
                  <a:lnTo>
                    <a:pt x="1882" y="571"/>
                  </a:lnTo>
                  <a:lnTo>
                    <a:pt x="1835" y="512"/>
                  </a:lnTo>
                  <a:lnTo>
                    <a:pt x="1793" y="441"/>
                  </a:lnTo>
                  <a:lnTo>
                    <a:pt x="1760" y="363"/>
                  </a:lnTo>
                  <a:lnTo>
                    <a:pt x="1739" y="284"/>
                  </a:lnTo>
                  <a:lnTo>
                    <a:pt x="1731" y="210"/>
                  </a:lnTo>
                  <a:lnTo>
                    <a:pt x="1716" y="144"/>
                  </a:lnTo>
                  <a:lnTo>
                    <a:pt x="1675" y="86"/>
                  </a:lnTo>
                  <a:lnTo>
                    <a:pt x="1612" y="41"/>
                  </a:lnTo>
                  <a:lnTo>
                    <a:pt x="1533" y="11"/>
                  </a:lnTo>
                  <a:lnTo>
                    <a:pt x="1442" y="0"/>
                  </a:lnTo>
                  <a:lnTo>
                    <a:pt x="1436" y="0"/>
                  </a:lnTo>
                  <a:lnTo>
                    <a:pt x="1356" y="11"/>
                  </a:lnTo>
                  <a:lnTo>
                    <a:pt x="1305" y="40"/>
                  </a:lnTo>
                  <a:lnTo>
                    <a:pt x="1287" y="84"/>
                  </a:lnTo>
                  <a:lnTo>
                    <a:pt x="1302" y="141"/>
                  </a:lnTo>
                  <a:lnTo>
                    <a:pt x="1352" y="205"/>
                  </a:lnTo>
                  <a:lnTo>
                    <a:pt x="2066" y="919"/>
                  </a:lnTo>
                  <a:lnTo>
                    <a:pt x="2248" y="1101"/>
                  </a:lnTo>
                  <a:lnTo>
                    <a:pt x="2312" y="1151"/>
                  </a:lnTo>
                  <a:lnTo>
                    <a:pt x="2369" y="1166"/>
                  </a:lnTo>
                  <a:lnTo>
                    <a:pt x="2413" y="1148"/>
                  </a:lnTo>
                  <a:lnTo>
                    <a:pt x="2442" y="1097"/>
                  </a:lnTo>
                  <a:lnTo>
                    <a:pt x="2453" y="1017"/>
                  </a:lnTo>
                  <a:lnTo>
                    <a:pt x="2453" y="1011"/>
                  </a:lnTo>
                  <a:close/>
                  <a:moveTo>
                    <a:pt x="2453" y="1415"/>
                  </a:moveTo>
                  <a:lnTo>
                    <a:pt x="2442" y="1334"/>
                  </a:lnTo>
                  <a:lnTo>
                    <a:pt x="2413" y="1284"/>
                  </a:lnTo>
                  <a:lnTo>
                    <a:pt x="2369" y="1266"/>
                  </a:lnTo>
                  <a:lnTo>
                    <a:pt x="2312" y="1281"/>
                  </a:lnTo>
                  <a:lnTo>
                    <a:pt x="2248" y="1330"/>
                  </a:lnTo>
                  <a:lnTo>
                    <a:pt x="1352" y="2227"/>
                  </a:lnTo>
                  <a:lnTo>
                    <a:pt x="1302" y="2291"/>
                  </a:lnTo>
                  <a:lnTo>
                    <a:pt x="1287" y="2347"/>
                  </a:lnTo>
                  <a:lnTo>
                    <a:pt x="1305" y="2392"/>
                  </a:lnTo>
                  <a:lnTo>
                    <a:pt x="1356" y="2421"/>
                  </a:lnTo>
                  <a:lnTo>
                    <a:pt x="1436" y="2431"/>
                  </a:lnTo>
                  <a:lnTo>
                    <a:pt x="1442" y="2431"/>
                  </a:lnTo>
                  <a:lnTo>
                    <a:pt x="1533" y="2421"/>
                  </a:lnTo>
                  <a:lnTo>
                    <a:pt x="1612" y="2391"/>
                  </a:lnTo>
                  <a:lnTo>
                    <a:pt x="1675" y="2345"/>
                  </a:lnTo>
                  <a:lnTo>
                    <a:pt x="1716" y="2288"/>
                  </a:lnTo>
                  <a:lnTo>
                    <a:pt x="1731" y="2222"/>
                  </a:lnTo>
                  <a:lnTo>
                    <a:pt x="1736" y="2165"/>
                  </a:lnTo>
                  <a:lnTo>
                    <a:pt x="1749" y="2104"/>
                  </a:lnTo>
                  <a:lnTo>
                    <a:pt x="1770" y="2043"/>
                  </a:lnTo>
                  <a:lnTo>
                    <a:pt x="1797" y="1982"/>
                  </a:lnTo>
                  <a:lnTo>
                    <a:pt x="1812" y="1956"/>
                  </a:lnTo>
                  <a:lnTo>
                    <a:pt x="1827" y="1931"/>
                  </a:lnTo>
                  <a:lnTo>
                    <a:pt x="1844" y="1907"/>
                  </a:lnTo>
                  <a:lnTo>
                    <a:pt x="1878" y="1865"/>
                  </a:lnTo>
                  <a:lnTo>
                    <a:pt x="1882" y="1861"/>
                  </a:lnTo>
                  <a:lnTo>
                    <a:pt x="1941" y="1813"/>
                  </a:lnTo>
                  <a:lnTo>
                    <a:pt x="2012" y="1772"/>
                  </a:lnTo>
                  <a:lnTo>
                    <a:pt x="2090" y="1739"/>
                  </a:lnTo>
                  <a:lnTo>
                    <a:pt x="2169" y="1718"/>
                  </a:lnTo>
                  <a:lnTo>
                    <a:pt x="2243" y="1710"/>
                  </a:lnTo>
                  <a:lnTo>
                    <a:pt x="2309" y="1695"/>
                  </a:lnTo>
                  <a:lnTo>
                    <a:pt x="2367" y="1654"/>
                  </a:lnTo>
                  <a:lnTo>
                    <a:pt x="2412" y="1591"/>
                  </a:lnTo>
                  <a:lnTo>
                    <a:pt x="2442" y="1512"/>
                  </a:lnTo>
                  <a:lnTo>
                    <a:pt x="2453" y="1420"/>
                  </a:lnTo>
                  <a:lnTo>
                    <a:pt x="2453" y="1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6" name="Picture 2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1" y="8029"/>
              <a:ext cx="605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Объект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23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72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73765" y="743717"/>
            <a:ext cx="3436883" cy="44338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99163" y="5335892"/>
            <a:ext cx="2701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0200">
              <a:spcBef>
                <a:spcPts val="410"/>
              </a:spcBef>
              <a:spcAft>
                <a:spcPts val="0"/>
              </a:spcAft>
            </a:pP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Фирменная</a:t>
            </a:r>
            <a:r>
              <a:rPr lang="ru-RU" b="1" spc="140" dirty="0">
                <a:solidFill>
                  <a:srgbClr val="00AEEF"/>
                </a:solidFill>
                <a:latin typeface="Tahoma"/>
                <a:ea typeface="Tahoma"/>
              </a:rPr>
              <a:t> </a:t>
            </a: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сумка</a:t>
            </a:r>
            <a:endParaRPr lang="ru-RU" b="1" dirty="0">
              <a:effectLst/>
              <a:latin typeface="Tahoma"/>
              <a:ea typeface="Tahoma"/>
            </a:endParaRPr>
          </a:p>
        </p:txBody>
      </p:sp>
      <p:pic>
        <p:nvPicPr>
          <p:cNvPr id="7" name="image73.pn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7793" y="902004"/>
            <a:ext cx="4508000" cy="44338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8993" y="5520558"/>
            <a:ext cx="299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>
              <a:spcBef>
                <a:spcPts val="410"/>
              </a:spcBef>
              <a:spcAft>
                <a:spcPts val="0"/>
              </a:spcAft>
            </a:pP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Фирменные</a:t>
            </a:r>
            <a:r>
              <a:rPr lang="ru-RU" b="1" spc="215" dirty="0">
                <a:solidFill>
                  <a:srgbClr val="00AEEF"/>
                </a:solidFill>
                <a:latin typeface="Tahoma"/>
                <a:ea typeface="Tahoma"/>
              </a:rPr>
              <a:t> </a:t>
            </a:r>
            <a:r>
              <a:rPr lang="ru-RU" b="1" dirty="0" err="1">
                <a:solidFill>
                  <a:srgbClr val="00AEEF"/>
                </a:solidFill>
                <a:latin typeface="Tahoma"/>
                <a:ea typeface="Tahoma"/>
              </a:rPr>
              <a:t>брелки</a:t>
            </a:r>
            <a:endParaRPr lang="ru-RU" b="1" dirty="0">
              <a:effectLst/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526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39" y="1545021"/>
            <a:ext cx="4262755" cy="451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83668" y="6003676"/>
            <a:ext cx="293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0200" lvl="0">
              <a:spcBef>
                <a:spcPts val="410"/>
              </a:spcBef>
            </a:pPr>
            <a:r>
              <a:rPr lang="ru-RU" sz="2000" b="1" dirty="0">
                <a:solidFill>
                  <a:srgbClr val="00AEEF"/>
                </a:solidFill>
                <a:latin typeface="Tahoma"/>
                <a:ea typeface="Tahoma"/>
              </a:rPr>
              <a:t>Фирменная</a:t>
            </a:r>
            <a:r>
              <a:rPr lang="ru-RU" sz="2000" b="1" spc="40" dirty="0">
                <a:solidFill>
                  <a:srgbClr val="00AEEF"/>
                </a:solidFill>
                <a:latin typeface="Tahoma"/>
                <a:ea typeface="Tahoma"/>
              </a:rPr>
              <a:t> </a:t>
            </a:r>
            <a:r>
              <a:rPr lang="ru-RU" sz="2000" b="1" dirty="0">
                <a:solidFill>
                  <a:srgbClr val="00AEEF"/>
                </a:solidFill>
                <a:latin typeface="Tahoma"/>
                <a:ea typeface="Tahoma"/>
              </a:rPr>
              <a:t>папка</a:t>
            </a:r>
            <a:endParaRPr lang="ru-RU" sz="2000" b="1" dirty="0">
              <a:solidFill>
                <a:prstClr val="black"/>
              </a:solidFill>
              <a:latin typeface="Tahoma"/>
              <a:ea typeface="Tahoma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2" y="1860331"/>
            <a:ext cx="4167757" cy="38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8709" y="6034454"/>
            <a:ext cx="289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0200">
              <a:spcBef>
                <a:spcPts val="315"/>
              </a:spcBef>
              <a:spcAft>
                <a:spcPts val="0"/>
              </a:spcAft>
            </a:pP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Фирменные</a:t>
            </a:r>
            <a:r>
              <a:rPr lang="ru-RU" b="1" spc="140" dirty="0">
                <a:solidFill>
                  <a:srgbClr val="00AEEF"/>
                </a:solidFill>
                <a:latin typeface="Tahoma"/>
                <a:ea typeface="Tahoma"/>
              </a:rPr>
              <a:t> </a:t>
            </a:r>
            <a:r>
              <a:rPr lang="ru-RU" b="1" dirty="0">
                <a:solidFill>
                  <a:srgbClr val="00AEEF"/>
                </a:solidFill>
                <a:latin typeface="Tahoma"/>
                <a:ea typeface="Tahoma"/>
              </a:rPr>
              <a:t>значки</a:t>
            </a:r>
            <a:endParaRPr lang="ru-RU" b="1" dirty="0">
              <a:effectLst/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7330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172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ИНФОРМАЦИЯ  о психолого-педагогических классах   </vt:lpstr>
      <vt:lpstr>Презентация PowerPoint</vt:lpstr>
      <vt:lpstr>Презентация PowerPoint</vt:lpstr>
      <vt:lpstr>     Психолого – педагогический профиль: </vt:lpstr>
      <vt:lpstr>РУКОВОДСТВО ПО ФИРМЕННОМУ СТИЛЮ</vt:lpstr>
      <vt:lpstr>СУВЕНИРНАЯ ПРОДУКЦИЯ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Алякина Н.В</dc:creator>
  <cp:lastModifiedBy>А</cp:lastModifiedBy>
  <cp:revision>29</cp:revision>
  <dcterms:created xsi:type="dcterms:W3CDTF">2022-03-23T16:51:32Z</dcterms:created>
  <dcterms:modified xsi:type="dcterms:W3CDTF">2023-05-13T09:51:27Z</dcterms:modified>
</cp:coreProperties>
</file>